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5"/>
    <p:sldMasterId id="2147483723" r:id="rId26"/>
    <p:sldMasterId id="2147483744" r:id="rId27"/>
  </p:sldMasterIdLst>
  <p:notesMasterIdLst>
    <p:notesMasterId r:id="rId79"/>
  </p:notesMasterIdLst>
  <p:handoutMasterIdLst>
    <p:handoutMasterId r:id="rId80"/>
  </p:handoutMasterIdLst>
  <p:sldIdLst>
    <p:sldId id="343" r:id="rId28"/>
    <p:sldId id="325" r:id="rId29"/>
    <p:sldId id="327" r:id="rId30"/>
    <p:sldId id="329" r:id="rId31"/>
    <p:sldId id="264" r:id="rId32"/>
    <p:sldId id="350" r:id="rId33"/>
    <p:sldId id="1827" r:id="rId34"/>
    <p:sldId id="1874" r:id="rId35"/>
    <p:sldId id="1875" r:id="rId36"/>
    <p:sldId id="8357" r:id="rId37"/>
    <p:sldId id="8356" r:id="rId38"/>
    <p:sldId id="8354" r:id="rId39"/>
    <p:sldId id="8358" r:id="rId40"/>
    <p:sldId id="1831" r:id="rId41"/>
    <p:sldId id="1862" r:id="rId42"/>
    <p:sldId id="1830" r:id="rId43"/>
    <p:sldId id="1854" r:id="rId44"/>
    <p:sldId id="1832" r:id="rId45"/>
    <p:sldId id="1846" r:id="rId46"/>
    <p:sldId id="1847" r:id="rId47"/>
    <p:sldId id="1849" r:id="rId48"/>
    <p:sldId id="1855" r:id="rId49"/>
    <p:sldId id="1851" r:id="rId50"/>
    <p:sldId id="8359" r:id="rId51"/>
    <p:sldId id="8362" r:id="rId52"/>
    <p:sldId id="1887" r:id="rId53"/>
    <p:sldId id="1889" r:id="rId54"/>
    <p:sldId id="8363" r:id="rId55"/>
    <p:sldId id="8364" r:id="rId56"/>
    <p:sldId id="8365" r:id="rId57"/>
    <p:sldId id="1888" r:id="rId58"/>
    <p:sldId id="8366" r:id="rId59"/>
    <p:sldId id="8360" r:id="rId60"/>
    <p:sldId id="8369" r:id="rId61"/>
    <p:sldId id="8367" r:id="rId62"/>
    <p:sldId id="8370" r:id="rId63"/>
    <p:sldId id="8372" r:id="rId64"/>
    <p:sldId id="8373" r:id="rId65"/>
    <p:sldId id="8374" r:id="rId66"/>
    <p:sldId id="8375" r:id="rId67"/>
    <p:sldId id="8376" r:id="rId68"/>
    <p:sldId id="8377" r:id="rId69"/>
    <p:sldId id="8378" r:id="rId70"/>
    <p:sldId id="1886" r:id="rId71"/>
    <p:sldId id="1884" r:id="rId72"/>
    <p:sldId id="1883" r:id="rId73"/>
    <p:sldId id="1864" r:id="rId74"/>
    <p:sldId id="8361" r:id="rId75"/>
    <p:sldId id="1909" r:id="rId76"/>
    <p:sldId id="328" r:id="rId77"/>
    <p:sldId id="345" r:id="rId7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7" autoAdjust="0"/>
    <p:restoredTop sz="97586" autoAdjust="0"/>
  </p:normalViewPr>
  <p:slideViewPr>
    <p:cSldViewPr snapToGrid="0">
      <p:cViewPr varScale="1">
        <p:scale>
          <a:sx n="138" d="100"/>
          <a:sy n="138" d="100"/>
        </p:scale>
        <p:origin x="188"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Master" Target="slideMasters/slideMaster2.xml"/><Relationship Id="rId39" Type="http://schemas.openxmlformats.org/officeDocument/2006/relationships/slide" Target="slides/slide12.xml"/><Relationship Id="rId21" Type="http://schemas.openxmlformats.org/officeDocument/2006/relationships/customXml" Target="../customXml/item21.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slide" Target="slides/slide28.xml"/><Relationship Id="rId63" Type="http://schemas.openxmlformats.org/officeDocument/2006/relationships/slide" Target="slides/slide36.xml"/><Relationship Id="rId68" Type="http://schemas.openxmlformats.org/officeDocument/2006/relationships/slide" Target="slides/slide41.xml"/><Relationship Id="rId76" Type="http://schemas.openxmlformats.org/officeDocument/2006/relationships/slide" Target="slides/slide49.xml"/><Relationship Id="rId84"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44.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2.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slide" Target="slides/slide39.xml"/><Relationship Id="rId74" Type="http://schemas.openxmlformats.org/officeDocument/2006/relationships/slide" Target="slides/slide47.xml"/><Relationship Id="rId79"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slide" Target="slides/slide34.xml"/><Relationship Id="rId82" Type="http://schemas.openxmlformats.org/officeDocument/2006/relationships/presProps" Target="presProps.xml"/><Relationship Id="rId19" Type="http://schemas.openxmlformats.org/officeDocument/2006/relationships/customXml" Target="../customXml/item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Master" Target="slideMasters/slideMaster3.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slide" Target="slides/slide42.xml"/><Relationship Id="rId77" Type="http://schemas.openxmlformats.org/officeDocument/2006/relationships/slide" Target="slides/slide5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1.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customXml" Target="../customXml/item20.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customXml" Target="../customXml/item10.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commentAuthors" Target="commentAuthors.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 Lahoud" userId="c994f292-3cc1-4aab-a3ce-64a1485190d9" providerId="ADAL" clId="{C68BB03F-12B7-402B-B382-E8F2966C3831}"/>
    <pc:docChg chg="undo redo custSel addSld delSld modSld sldOrd modSection">
      <pc:chgData name="Pam Lahoud" userId="c994f292-3cc1-4aab-a3ce-64a1485190d9" providerId="ADAL" clId="{C68BB03F-12B7-402B-B382-E8F2966C3831}" dt="2019-10-17T23:02:52.187" v="746" actId="2696"/>
      <pc:docMkLst>
        <pc:docMk/>
      </pc:docMkLst>
      <pc:sldChg chg="modSp">
        <pc:chgData name="Pam Lahoud" userId="c994f292-3cc1-4aab-a3ce-64a1485190d9" providerId="ADAL" clId="{C68BB03F-12B7-402B-B382-E8F2966C3831}" dt="2019-10-17T19:20:43.629" v="352" actId="403"/>
        <pc:sldMkLst>
          <pc:docMk/>
          <pc:sldMk cId="3073729701" sldId="264"/>
        </pc:sldMkLst>
        <pc:spChg chg="mod">
          <ac:chgData name="Pam Lahoud" userId="c994f292-3cc1-4aab-a3ce-64a1485190d9" providerId="ADAL" clId="{C68BB03F-12B7-402B-B382-E8F2966C3831}" dt="2019-10-17T19:20:43.629" v="352" actId="403"/>
          <ac:spMkLst>
            <pc:docMk/>
            <pc:sldMk cId="3073729701" sldId="264"/>
            <ac:spMk id="3" creationId="{00000000-0000-0000-0000-000000000000}"/>
          </ac:spMkLst>
        </pc:spChg>
        <pc:picChg chg="mod">
          <ac:chgData name="Pam Lahoud" userId="c994f292-3cc1-4aab-a3ce-64a1485190d9" providerId="ADAL" clId="{C68BB03F-12B7-402B-B382-E8F2966C3831}" dt="2019-10-17T19:20:06.799" v="349"/>
          <ac:picMkLst>
            <pc:docMk/>
            <pc:sldMk cId="3073729701" sldId="264"/>
            <ac:picMk id="22" creationId="{4F9821D1-BE26-2340-8F18-86BC14DDF72D}"/>
          </ac:picMkLst>
        </pc:picChg>
      </pc:sldChg>
      <pc:sldChg chg="del">
        <pc:chgData name="Pam Lahoud" userId="c994f292-3cc1-4aab-a3ce-64a1485190d9" providerId="ADAL" clId="{C68BB03F-12B7-402B-B382-E8F2966C3831}" dt="2019-10-17T23:02:51.999" v="736" actId="2696"/>
        <pc:sldMkLst>
          <pc:docMk/>
          <pc:sldMk cId="1344552318" sldId="294"/>
        </pc:sldMkLst>
      </pc:sldChg>
      <pc:sldChg chg="addSp delSp modSp">
        <pc:chgData name="Pam Lahoud" userId="c994f292-3cc1-4aab-a3ce-64a1485190d9" providerId="ADAL" clId="{C68BB03F-12B7-402B-B382-E8F2966C3831}" dt="2019-10-17T19:18:31.703" v="348"/>
        <pc:sldMkLst>
          <pc:docMk/>
          <pc:sldMk cId="2631945306" sldId="329"/>
        </pc:sldMkLst>
        <pc:spChg chg="del">
          <ac:chgData name="Pam Lahoud" userId="c994f292-3cc1-4aab-a3ce-64a1485190d9" providerId="ADAL" clId="{C68BB03F-12B7-402B-B382-E8F2966C3831}" dt="2019-10-17T19:18:07.363" v="345"/>
          <ac:spMkLst>
            <pc:docMk/>
            <pc:sldMk cId="2631945306" sldId="329"/>
            <ac:spMk id="4" creationId="{B1A75064-6D07-4E97-A8CF-4B72EB9FB8AF}"/>
          </ac:spMkLst>
        </pc:spChg>
        <pc:spChg chg="del">
          <ac:chgData name="Pam Lahoud" userId="c994f292-3cc1-4aab-a3ce-64a1485190d9" providerId="ADAL" clId="{C68BB03F-12B7-402B-B382-E8F2966C3831}" dt="2019-10-17T19:18:06.341" v="344"/>
          <ac:spMkLst>
            <pc:docMk/>
            <pc:sldMk cId="2631945306" sldId="329"/>
            <ac:spMk id="5" creationId="{4B65FDE0-552A-4C9B-A8A4-C7F91725FD1A}"/>
          </ac:spMkLst>
        </pc:spChg>
        <pc:spChg chg="mod">
          <ac:chgData name="Pam Lahoud" userId="c994f292-3cc1-4aab-a3ce-64a1485190d9" providerId="ADAL" clId="{C68BB03F-12B7-402B-B382-E8F2966C3831}" dt="2019-10-17T19:11:50.788" v="92" actId="20577"/>
          <ac:spMkLst>
            <pc:docMk/>
            <pc:sldMk cId="2631945306" sldId="329"/>
            <ac:spMk id="6" creationId="{67CDD28B-880D-224A-B5B7-220E5C3ED050}"/>
          </ac:spMkLst>
        </pc:spChg>
        <pc:spChg chg="del">
          <ac:chgData name="Pam Lahoud" userId="c994f292-3cc1-4aab-a3ce-64a1485190d9" providerId="ADAL" clId="{C68BB03F-12B7-402B-B382-E8F2966C3831}" dt="2019-10-17T19:18:31.703" v="348"/>
          <ac:spMkLst>
            <pc:docMk/>
            <pc:sldMk cId="2631945306" sldId="329"/>
            <ac:spMk id="7" creationId="{C7DBDE06-4644-42D0-8451-6C20FF601FB6}"/>
          </ac:spMkLst>
        </pc:spChg>
        <pc:spChg chg="mod">
          <ac:chgData name="Pam Lahoud" userId="c994f292-3cc1-4aab-a3ce-64a1485190d9" providerId="ADAL" clId="{C68BB03F-12B7-402B-B382-E8F2966C3831}" dt="2019-10-17T19:11:58.772" v="122" actId="20577"/>
          <ac:spMkLst>
            <pc:docMk/>
            <pc:sldMk cId="2631945306" sldId="329"/>
            <ac:spMk id="8" creationId="{5A531B36-7C51-6941-872A-82A556767154}"/>
          </ac:spMkLst>
        </pc:spChg>
        <pc:spChg chg="mod">
          <ac:chgData name="Pam Lahoud" userId="c994f292-3cc1-4aab-a3ce-64a1485190d9" providerId="ADAL" clId="{C68BB03F-12B7-402B-B382-E8F2966C3831}" dt="2019-10-17T19:12:34.796" v="144" actId="20577"/>
          <ac:spMkLst>
            <pc:docMk/>
            <pc:sldMk cId="2631945306" sldId="329"/>
            <ac:spMk id="9" creationId="{859341DD-E3D0-8A48-8284-8EF6933ED0BD}"/>
          </ac:spMkLst>
        </pc:spChg>
        <pc:spChg chg="mod">
          <ac:chgData name="Pam Lahoud" userId="c994f292-3cc1-4aab-a3ce-64a1485190d9" providerId="ADAL" clId="{C68BB03F-12B7-402B-B382-E8F2966C3831}" dt="2019-10-17T19:14:36.398" v="313" actId="20577"/>
          <ac:spMkLst>
            <pc:docMk/>
            <pc:sldMk cId="2631945306" sldId="329"/>
            <ac:spMk id="87" creationId="{70F01EC5-F4A4-4C4C-9209-F24F0BD3C13E}"/>
          </ac:spMkLst>
        </pc:spChg>
        <pc:spChg chg="mod">
          <ac:chgData name="Pam Lahoud" userId="c994f292-3cc1-4aab-a3ce-64a1485190d9" providerId="ADAL" clId="{C68BB03F-12B7-402B-B382-E8F2966C3831}" dt="2019-10-17T19:14:13.012" v="267" actId="20577"/>
          <ac:spMkLst>
            <pc:docMk/>
            <pc:sldMk cId="2631945306" sldId="329"/>
            <ac:spMk id="88" creationId="{71156FC7-067B-BD43-B943-9ACCD790036E}"/>
          </ac:spMkLst>
        </pc:spChg>
        <pc:spChg chg="del">
          <ac:chgData name="Pam Lahoud" userId="c994f292-3cc1-4aab-a3ce-64a1485190d9" providerId="ADAL" clId="{C68BB03F-12B7-402B-B382-E8F2966C3831}" dt="2019-10-17T19:15:14.569" v="314" actId="931"/>
          <ac:spMkLst>
            <pc:docMk/>
            <pc:sldMk cId="2631945306" sldId="329"/>
            <ac:spMk id="94" creationId="{E3BB625B-A7B5-2744-AFE9-C6BC335108DE}"/>
          </ac:spMkLst>
        </pc:spChg>
        <pc:grpChg chg="del">
          <ac:chgData name="Pam Lahoud" userId="c994f292-3cc1-4aab-a3ce-64a1485190d9" providerId="ADAL" clId="{C68BB03F-12B7-402B-B382-E8F2966C3831}" dt="2019-10-17T19:12:13.637" v="134" actId="478"/>
          <ac:grpSpMkLst>
            <pc:docMk/>
            <pc:sldMk cId="2631945306" sldId="329"/>
            <ac:grpSpMk id="34" creationId="{8F342377-E476-A64C-A13E-6B437B94EE87}"/>
          </ac:grpSpMkLst>
        </pc:grpChg>
        <pc:picChg chg="add mod">
          <ac:chgData name="Pam Lahoud" userId="c994f292-3cc1-4aab-a3ce-64a1485190d9" providerId="ADAL" clId="{C68BB03F-12B7-402B-B382-E8F2966C3831}" dt="2019-10-17T19:15:26.399" v="319" actId="14826"/>
          <ac:picMkLst>
            <pc:docMk/>
            <pc:sldMk cId="2631945306" sldId="329"/>
            <ac:picMk id="3" creationId="{AE2A5E8B-67CF-46D4-80CA-286DC9FB10CD}"/>
          </ac:picMkLst>
        </pc:picChg>
      </pc:sldChg>
      <pc:sldChg chg="del">
        <pc:chgData name="Pam Lahoud" userId="c994f292-3cc1-4aab-a3ce-64a1485190d9" providerId="ADAL" clId="{C68BB03F-12B7-402B-B382-E8F2966C3831}" dt="2019-10-17T23:02:52.012" v="737" actId="2696"/>
        <pc:sldMkLst>
          <pc:docMk/>
          <pc:sldMk cId="718311111" sldId="332"/>
        </pc:sldMkLst>
      </pc:sldChg>
      <pc:sldChg chg="del">
        <pc:chgData name="Pam Lahoud" userId="c994f292-3cc1-4aab-a3ce-64a1485190d9" providerId="ADAL" clId="{C68BB03F-12B7-402B-B382-E8F2966C3831}" dt="2019-10-17T23:02:52.070" v="740" actId="2696"/>
        <pc:sldMkLst>
          <pc:docMk/>
          <pc:sldMk cId="1718167083" sldId="333"/>
        </pc:sldMkLst>
      </pc:sldChg>
      <pc:sldChg chg="del">
        <pc:chgData name="Pam Lahoud" userId="c994f292-3cc1-4aab-a3ce-64a1485190d9" providerId="ADAL" clId="{C68BB03F-12B7-402B-B382-E8F2966C3831}" dt="2019-10-17T23:02:52.118" v="742" actId="2696"/>
        <pc:sldMkLst>
          <pc:docMk/>
          <pc:sldMk cId="2730116783" sldId="336"/>
        </pc:sldMkLst>
      </pc:sldChg>
      <pc:sldChg chg="del">
        <pc:chgData name="Pam Lahoud" userId="c994f292-3cc1-4aab-a3ce-64a1485190d9" providerId="ADAL" clId="{C68BB03F-12B7-402B-B382-E8F2966C3831}" dt="2019-10-17T23:02:52.135" v="743" actId="2696"/>
        <pc:sldMkLst>
          <pc:docMk/>
          <pc:sldMk cId="3746261119" sldId="337"/>
        </pc:sldMkLst>
      </pc:sldChg>
      <pc:sldChg chg="del">
        <pc:chgData name="Pam Lahoud" userId="c994f292-3cc1-4aab-a3ce-64a1485190d9" providerId="ADAL" clId="{C68BB03F-12B7-402B-B382-E8F2966C3831}" dt="2019-10-17T23:02:52.096" v="741" actId="2696"/>
        <pc:sldMkLst>
          <pc:docMk/>
          <pc:sldMk cId="2738111221" sldId="339"/>
        </pc:sldMkLst>
      </pc:sldChg>
      <pc:sldChg chg="del">
        <pc:chgData name="Pam Lahoud" userId="c994f292-3cc1-4aab-a3ce-64a1485190d9" providerId="ADAL" clId="{C68BB03F-12B7-402B-B382-E8F2966C3831}" dt="2019-10-17T23:02:52.152" v="744" actId="2696"/>
        <pc:sldMkLst>
          <pc:docMk/>
          <pc:sldMk cId="1967870811" sldId="340"/>
        </pc:sldMkLst>
      </pc:sldChg>
      <pc:sldChg chg="del">
        <pc:chgData name="Pam Lahoud" userId="c994f292-3cc1-4aab-a3ce-64a1485190d9" providerId="ADAL" clId="{C68BB03F-12B7-402B-B382-E8F2966C3831}" dt="2019-10-17T23:02:52.168" v="745" actId="2696"/>
        <pc:sldMkLst>
          <pc:docMk/>
          <pc:sldMk cId="3833174145" sldId="341"/>
        </pc:sldMkLst>
      </pc:sldChg>
      <pc:sldChg chg="del">
        <pc:chgData name="Pam Lahoud" userId="c994f292-3cc1-4aab-a3ce-64a1485190d9" providerId="ADAL" clId="{C68BB03F-12B7-402B-B382-E8F2966C3831}" dt="2019-10-17T23:02:52.187" v="746" actId="2696"/>
        <pc:sldMkLst>
          <pc:docMk/>
          <pc:sldMk cId="836802802" sldId="342"/>
        </pc:sldMkLst>
      </pc:sldChg>
      <pc:sldChg chg="delSp modSp">
        <pc:chgData name="Pam Lahoud" userId="c994f292-3cc1-4aab-a3ce-64a1485190d9" providerId="ADAL" clId="{C68BB03F-12B7-402B-B382-E8F2966C3831}" dt="2019-10-17T19:05:03.454" v="82" actId="478"/>
        <pc:sldMkLst>
          <pc:docMk/>
          <pc:sldMk cId="1798507772" sldId="343"/>
        </pc:sldMkLst>
        <pc:spChg chg="del mod">
          <ac:chgData name="Pam Lahoud" userId="c994f292-3cc1-4aab-a3ce-64a1485190d9" providerId="ADAL" clId="{C68BB03F-12B7-402B-B382-E8F2966C3831}" dt="2019-10-17T19:05:03.454" v="82" actId="478"/>
          <ac:spMkLst>
            <pc:docMk/>
            <pc:sldMk cId="1798507772" sldId="343"/>
            <ac:spMk id="2" creationId="{30B770CE-3AD2-2D48-8C7B-F26D812EFEF9}"/>
          </ac:spMkLst>
        </pc:spChg>
        <pc:spChg chg="mod">
          <ac:chgData name="Pam Lahoud" userId="c994f292-3cc1-4aab-a3ce-64a1485190d9" providerId="ADAL" clId="{C68BB03F-12B7-402B-B382-E8F2966C3831}" dt="2019-10-17T19:04:58.518" v="81" actId="20577"/>
          <ac:spMkLst>
            <pc:docMk/>
            <pc:sldMk cId="1798507772" sldId="343"/>
            <ac:spMk id="3" creationId="{5A7296E9-8CA3-934E-A079-3869DD5ADBBD}"/>
          </ac:spMkLst>
        </pc:spChg>
        <pc:spChg chg="mod">
          <ac:chgData name="Pam Lahoud" userId="c994f292-3cc1-4aab-a3ce-64a1485190d9" providerId="ADAL" clId="{C68BB03F-12B7-402B-B382-E8F2966C3831}" dt="2019-10-17T19:04:42.916" v="38" actId="20577"/>
          <ac:spMkLst>
            <pc:docMk/>
            <pc:sldMk cId="1798507772" sldId="343"/>
            <ac:spMk id="4" creationId="{AEAFC22A-6496-E745-A231-543E4C153F7C}"/>
          </ac:spMkLst>
        </pc:spChg>
      </pc:sldChg>
      <pc:sldChg chg="del">
        <pc:chgData name="Pam Lahoud" userId="c994f292-3cc1-4aab-a3ce-64a1485190d9" providerId="ADAL" clId="{C68BB03F-12B7-402B-B382-E8F2966C3831}" dt="2019-10-17T23:02:52.049" v="739" actId="2696"/>
        <pc:sldMkLst>
          <pc:docMk/>
          <pc:sldMk cId="3035634063" sldId="344"/>
        </pc:sldMkLst>
      </pc:sldChg>
      <pc:sldChg chg="delSp modSp">
        <pc:chgData name="Pam Lahoud" userId="c994f292-3cc1-4aab-a3ce-64a1485190d9" providerId="ADAL" clId="{C68BB03F-12B7-402B-B382-E8F2966C3831}" dt="2019-10-17T19:18:16.225" v="347" actId="6549"/>
        <pc:sldMkLst>
          <pc:docMk/>
          <pc:sldMk cId="3041720693" sldId="345"/>
        </pc:sldMkLst>
        <pc:spChg chg="del">
          <ac:chgData name="Pam Lahoud" userId="c994f292-3cc1-4aab-a3ce-64a1485190d9" providerId="ADAL" clId="{C68BB03F-12B7-402B-B382-E8F2966C3831}" dt="2019-10-17T19:15:52.451" v="342" actId="478"/>
          <ac:spMkLst>
            <pc:docMk/>
            <pc:sldMk cId="3041720693" sldId="345"/>
            <ac:spMk id="19" creationId="{246F2AB0-A4A3-5245-84A5-BD6CC0E14FF1}"/>
          </ac:spMkLst>
        </pc:spChg>
        <pc:spChg chg="mod">
          <ac:chgData name="Pam Lahoud" userId="c994f292-3cc1-4aab-a3ce-64a1485190d9" providerId="ADAL" clId="{C68BB03F-12B7-402B-B382-E8F2966C3831}" dt="2019-10-17T19:15:43.660" v="329" actId="20577"/>
          <ac:spMkLst>
            <pc:docMk/>
            <pc:sldMk cId="3041720693" sldId="345"/>
            <ac:spMk id="38" creationId="{E7E6B5D7-DBDB-9F46-8E00-B16786079CCD}"/>
          </ac:spMkLst>
        </pc:spChg>
        <pc:spChg chg="mod">
          <ac:chgData name="Pam Lahoud" userId="c994f292-3cc1-4aab-a3ce-64a1485190d9" providerId="ADAL" clId="{C68BB03F-12B7-402B-B382-E8F2966C3831}" dt="2019-10-17T19:18:16.225" v="347" actId="6549"/>
          <ac:spMkLst>
            <pc:docMk/>
            <pc:sldMk cId="3041720693" sldId="345"/>
            <ac:spMk id="39" creationId="{5A6C08EA-16BD-C64D-AF6B-ADD733BCABC1}"/>
          </ac:spMkLst>
        </pc:spChg>
      </pc:sldChg>
      <pc:sldChg chg="del">
        <pc:chgData name="Pam Lahoud" userId="c994f292-3cc1-4aab-a3ce-64a1485190d9" providerId="ADAL" clId="{C68BB03F-12B7-402B-B382-E8F2966C3831}" dt="2019-10-17T23:02:52.027" v="738" actId="2696"/>
        <pc:sldMkLst>
          <pc:docMk/>
          <pc:sldMk cId="1027004898" sldId="349"/>
        </pc:sldMkLst>
      </pc:sldChg>
      <pc:sldChg chg="modSp add">
        <pc:chgData name="Pam Lahoud" userId="c994f292-3cc1-4aab-a3ce-64a1485190d9" providerId="ADAL" clId="{C68BB03F-12B7-402B-B382-E8F2966C3831}" dt="2019-10-17T19:26:32.486" v="369" actId="20577"/>
        <pc:sldMkLst>
          <pc:docMk/>
          <pc:sldMk cId="2102469753" sldId="350"/>
        </pc:sldMkLst>
        <pc:spChg chg="mod">
          <ac:chgData name="Pam Lahoud" userId="c994f292-3cc1-4aab-a3ce-64a1485190d9" providerId="ADAL" clId="{C68BB03F-12B7-402B-B382-E8F2966C3831}" dt="2019-10-17T19:26:32.486" v="369" actId="20577"/>
          <ac:spMkLst>
            <pc:docMk/>
            <pc:sldMk cId="2102469753" sldId="350"/>
            <ac:spMk id="4" creationId="{7466746B-5E33-9046-8012-65C9B8A84204}"/>
          </ac:spMkLst>
        </pc:spChg>
      </pc:sldChg>
      <pc:sldChg chg="modSp">
        <pc:chgData name="Pam Lahoud" userId="c994f292-3cc1-4aab-a3ce-64a1485190d9" providerId="ADAL" clId="{C68BB03F-12B7-402B-B382-E8F2966C3831}" dt="2019-10-17T19:29:28.052" v="389" actId="947"/>
        <pc:sldMkLst>
          <pc:docMk/>
          <pc:sldMk cId="3172031609" sldId="1827"/>
        </pc:sldMkLst>
        <pc:spChg chg="mod">
          <ac:chgData name="Pam Lahoud" userId="c994f292-3cc1-4aab-a3ce-64a1485190d9" providerId="ADAL" clId="{C68BB03F-12B7-402B-B382-E8F2966C3831}" dt="2019-10-17T19:29:28.052" v="389" actId="947"/>
          <ac:spMkLst>
            <pc:docMk/>
            <pc:sldMk cId="3172031609" sldId="1827"/>
            <ac:spMk id="8" creationId="{D18A1E48-C74E-4B7C-95F4-2342DAC963A9}"/>
          </ac:spMkLst>
        </pc:spChg>
      </pc:sldChg>
      <pc:sldChg chg="ord">
        <pc:chgData name="Pam Lahoud" userId="c994f292-3cc1-4aab-a3ce-64a1485190d9" providerId="ADAL" clId="{C68BB03F-12B7-402B-B382-E8F2966C3831}" dt="2019-10-17T19:30:31.006" v="391"/>
        <pc:sldMkLst>
          <pc:docMk/>
          <pc:sldMk cId="885409096" sldId="1874"/>
        </pc:sldMkLst>
      </pc:sldChg>
      <pc:sldChg chg="del">
        <pc:chgData name="Pam Lahoud" userId="c994f292-3cc1-4aab-a3ce-64a1485190d9" providerId="ADAL" clId="{C68BB03F-12B7-402B-B382-E8F2966C3831}" dt="2019-10-17T19:30:45.538" v="392"/>
        <pc:sldMkLst>
          <pc:docMk/>
          <pc:sldMk cId="51464436" sldId="1875"/>
        </pc:sldMkLst>
      </pc:sldChg>
      <pc:sldChg chg="modSp">
        <pc:chgData name="Pam Lahoud" userId="c994f292-3cc1-4aab-a3ce-64a1485190d9" providerId="ADAL" clId="{C68BB03F-12B7-402B-B382-E8F2966C3831}" dt="2019-10-17T19:31:00.663" v="432" actId="20577"/>
        <pc:sldMkLst>
          <pc:docMk/>
          <pc:sldMk cId="143909530" sldId="1875"/>
        </pc:sldMkLst>
        <pc:spChg chg="mod">
          <ac:chgData name="Pam Lahoud" userId="c994f292-3cc1-4aab-a3ce-64a1485190d9" providerId="ADAL" clId="{C68BB03F-12B7-402B-B382-E8F2966C3831}" dt="2019-10-17T19:31:00.663" v="432" actId="20577"/>
          <ac:spMkLst>
            <pc:docMk/>
            <pc:sldMk cId="143909530" sldId="1875"/>
            <ac:spMk id="4" creationId="{7466746B-5E33-9046-8012-65C9B8A84204}"/>
          </ac:spMkLst>
        </pc:spChg>
      </pc:sldChg>
      <pc:sldChg chg="add del">
        <pc:chgData name="Pam Lahoud" userId="c994f292-3cc1-4aab-a3ce-64a1485190d9" providerId="ADAL" clId="{C68BB03F-12B7-402B-B382-E8F2966C3831}" dt="2019-10-17T19:27:38.071" v="371" actId="2696"/>
        <pc:sldMkLst>
          <pc:docMk/>
          <pc:sldMk cId="884593834" sldId="1875"/>
        </pc:sldMkLst>
      </pc:sldChg>
      <pc:sldChg chg="modTransition">
        <pc:chgData name="Pam Lahoud" userId="c994f292-3cc1-4aab-a3ce-64a1485190d9" providerId="ADAL" clId="{C68BB03F-12B7-402B-B382-E8F2966C3831}" dt="2019-10-17T22:58:29.243" v="500"/>
        <pc:sldMkLst>
          <pc:docMk/>
          <pc:sldMk cId="3760066028" sldId="1882"/>
        </pc:sldMkLst>
      </pc:sldChg>
      <pc:sldChg chg="modTransition">
        <pc:chgData name="Pam Lahoud" userId="c994f292-3cc1-4aab-a3ce-64a1485190d9" providerId="ADAL" clId="{C68BB03F-12B7-402B-B382-E8F2966C3831}" dt="2019-10-17T22:58:29.243" v="500"/>
        <pc:sldMkLst>
          <pc:docMk/>
          <pc:sldMk cId="365193772" sldId="1883"/>
        </pc:sldMkLst>
      </pc:sldChg>
      <pc:sldChg chg="modTransition">
        <pc:chgData name="Pam Lahoud" userId="c994f292-3cc1-4aab-a3ce-64a1485190d9" providerId="ADAL" clId="{C68BB03F-12B7-402B-B382-E8F2966C3831}" dt="2019-10-17T22:58:29.243" v="500"/>
        <pc:sldMkLst>
          <pc:docMk/>
          <pc:sldMk cId="3344335629" sldId="1884"/>
        </pc:sldMkLst>
      </pc:sldChg>
      <pc:sldChg chg="modTransition">
        <pc:chgData name="Pam Lahoud" userId="c994f292-3cc1-4aab-a3ce-64a1485190d9" providerId="ADAL" clId="{C68BB03F-12B7-402B-B382-E8F2966C3831}" dt="2019-10-17T22:58:29.243" v="500"/>
        <pc:sldMkLst>
          <pc:docMk/>
          <pc:sldMk cId="1612079043" sldId="1885"/>
        </pc:sldMkLst>
      </pc:sldChg>
      <pc:sldChg chg="modTransition">
        <pc:chgData name="Pam Lahoud" userId="c994f292-3cc1-4aab-a3ce-64a1485190d9" providerId="ADAL" clId="{C68BB03F-12B7-402B-B382-E8F2966C3831}" dt="2019-10-17T22:58:29.243" v="500"/>
        <pc:sldMkLst>
          <pc:docMk/>
          <pc:sldMk cId="2869177401" sldId="1886"/>
        </pc:sldMkLst>
      </pc:sldChg>
      <pc:sldChg chg="modTransition">
        <pc:chgData name="Pam Lahoud" userId="c994f292-3cc1-4aab-a3ce-64a1485190d9" providerId="ADAL" clId="{C68BB03F-12B7-402B-B382-E8F2966C3831}" dt="2019-10-17T22:57:36.135" v="483"/>
        <pc:sldMkLst>
          <pc:docMk/>
          <pc:sldMk cId="3850411736" sldId="1887"/>
        </pc:sldMkLst>
      </pc:sldChg>
      <pc:sldChg chg="modTransition">
        <pc:chgData name="Pam Lahoud" userId="c994f292-3cc1-4aab-a3ce-64a1485190d9" providerId="ADAL" clId="{C68BB03F-12B7-402B-B382-E8F2966C3831}" dt="2019-10-17T22:57:36.135" v="483"/>
        <pc:sldMkLst>
          <pc:docMk/>
          <pc:sldMk cId="3701944698" sldId="1888"/>
        </pc:sldMkLst>
      </pc:sldChg>
      <pc:sldChg chg="modTransition">
        <pc:chgData name="Pam Lahoud" userId="c994f292-3cc1-4aab-a3ce-64a1485190d9" providerId="ADAL" clId="{C68BB03F-12B7-402B-B382-E8F2966C3831}" dt="2019-10-17T22:57:36.135" v="483"/>
        <pc:sldMkLst>
          <pc:docMk/>
          <pc:sldMk cId="2347900798" sldId="1889"/>
        </pc:sldMkLst>
      </pc:sldChg>
      <pc:sldChg chg="del">
        <pc:chgData name="Pam Lahoud" userId="c994f292-3cc1-4aab-a3ce-64a1485190d9" providerId="ADAL" clId="{C68BB03F-12B7-402B-B382-E8F2966C3831}" dt="2019-10-17T19:32:25.559" v="433"/>
        <pc:sldMkLst>
          <pc:docMk/>
          <pc:sldMk cId="2733409423" sldId="8354"/>
        </pc:sldMkLst>
      </pc:sldChg>
      <pc:sldChg chg="del">
        <pc:chgData name="Pam Lahoud" userId="c994f292-3cc1-4aab-a3ce-64a1485190d9" providerId="ADAL" clId="{C68BB03F-12B7-402B-B382-E8F2966C3831}" dt="2019-10-17T19:32:25.559" v="433"/>
        <pc:sldMkLst>
          <pc:docMk/>
          <pc:sldMk cId="3658527319" sldId="8356"/>
        </pc:sldMkLst>
      </pc:sldChg>
      <pc:sldChg chg="del">
        <pc:chgData name="Pam Lahoud" userId="c994f292-3cc1-4aab-a3ce-64a1485190d9" providerId="ADAL" clId="{C68BB03F-12B7-402B-B382-E8F2966C3831}" dt="2019-10-17T19:32:25.559" v="433"/>
        <pc:sldMkLst>
          <pc:docMk/>
          <pc:sldMk cId="2258680134" sldId="8357"/>
        </pc:sldMkLst>
      </pc:sldChg>
      <pc:sldChg chg="modSp add">
        <pc:chgData name="Pam Lahoud" userId="c994f292-3cc1-4aab-a3ce-64a1485190d9" providerId="ADAL" clId="{C68BB03F-12B7-402B-B382-E8F2966C3831}" dt="2019-10-17T19:43:13.125" v="449" actId="20577"/>
        <pc:sldMkLst>
          <pc:docMk/>
          <pc:sldMk cId="4155387006" sldId="8358"/>
        </pc:sldMkLst>
        <pc:spChg chg="mod">
          <ac:chgData name="Pam Lahoud" userId="c994f292-3cc1-4aab-a3ce-64a1485190d9" providerId="ADAL" clId="{C68BB03F-12B7-402B-B382-E8F2966C3831}" dt="2019-10-17T19:43:13.125" v="449" actId="20577"/>
          <ac:spMkLst>
            <pc:docMk/>
            <pc:sldMk cId="4155387006" sldId="8358"/>
            <ac:spMk id="4" creationId="{7466746B-5E33-9046-8012-65C9B8A84204}"/>
          </ac:spMkLst>
        </pc:spChg>
      </pc:sldChg>
      <pc:sldChg chg="addSp modSp">
        <pc:chgData name="Pam Lahoud" userId="c994f292-3cc1-4aab-a3ce-64a1485190d9" providerId="ADAL" clId="{C68BB03F-12B7-402B-B382-E8F2966C3831}" dt="2019-10-17T22:56:49.937" v="482" actId="1076"/>
        <pc:sldMkLst>
          <pc:docMk/>
          <pc:sldMk cId="3539813852" sldId="8359"/>
        </pc:sldMkLst>
        <pc:spChg chg="mod">
          <ac:chgData name="Pam Lahoud" userId="c994f292-3cc1-4aab-a3ce-64a1485190d9" providerId="ADAL" clId="{C68BB03F-12B7-402B-B382-E8F2966C3831}" dt="2019-10-17T22:56:04.064" v="477" actId="20577"/>
          <ac:spMkLst>
            <pc:docMk/>
            <pc:sldMk cId="3539813852" sldId="8359"/>
            <ac:spMk id="2" creationId="{F086A6BA-F3EA-BF46-983E-2811DE4278B7}"/>
          </ac:spMkLst>
        </pc:spChg>
        <pc:spChg chg="add mod">
          <ac:chgData name="Pam Lahoud" userId="c994f292-3cc1-4aab-a3ce-64a1485190d9" providerId="ADAL" clId="{C68BB03F-12B7-402B-B382-E8F2966C3831}" dt="2019-10-17T22:56:49.937" v="482" actId="1076"/>
          <ac:spMkLst>
            <pc:docMk/>
            <pc:sldMk cId="3539813852" sldId="8359"/>
            <ac:spMk id="3" creationId="{9B055F40-25BE-4F4B-BCF6-994F547B21BE}"/>
          </ac:spMkLst>
        </pc:spChg>
      </pc:sldChg>
      <pc:sldChg chg="delSp modSp">
        <pc:chgData name="Pam Lahoud" userId="c994f292-3cc1-4aab-a3ce-64a1485190d9" providerId="ADAL" clId="{C68BB03F-12B7-402B-B382-E8F2966C3831}" dt="2019-10-17T22:58:07.283" v="499" actId="20577"/>
        <pc:sldMkLst>
          <pc:docMk/>
          <pc:sldMk cId="107685368" sldId="8360"/>
        </pc:sldMkLst>
        <pc:spChg chg="mod">
          <ac:chgData name="Pam Lahoud" userId="c994f292-3cc1-4aab-a3ce-64a1485190d9" providerId="ADAL" clId="{C68BB03F-12B7-402B-B382-E8F2966C3831}" dt="2019-10-17T22:58:07.283" v="499" actId="20577"/>
          <ac:spMkLst>
            <pc:docMk/>
            <pc:sldMk cId="107685368" sldId="8360"/>
            <ac:spMk id="2" creationId="{F086A6BA-F3EA-BF46-983E-2811DE4278B7}"/>
          </ac:spMkLst>
        </pc:spChg>
        <pc:spChg chg="del">
          <ac:chgData name="Pam Lahoud" userId="c994f292-3cc1-4aab-a3ce-64a1485190d9" providerId="ADAL" clId="{C68BB03F-12B7-402B-B382-E8F2966C3831}" dt="2019-10-17T22:57:58.051" v="484" actId="478"/>
          <ac:spMkLst>
            <pc:docMk/>
            <pc:sldMk cId="107685368" sldId="8360"/>
            <ac:spMk id="3" creationId="{9B055F40-25BE-4F4B-BCF6-994F547B21BE}"/>
          </ac:spMkLst>
        </pc:spChg>
      </pc:sldChg>
      <pc:sldChg chg="addSp delSp modSp add">
        <pc:chgData name="Pam Lahoud" userId="c994f292-3cc1-4aab-a3ce-64a1485190d9" providerId="ADAL" clId="{C68BB03F-12B7-402B-B382-E8F2966C3831}" dt="2019-10-17T23:02:26.587" v="735" actId="20577"/>
        <pc:sldMkLst>
          <pc:docMk/>
          <pc:sldMk cId="928382512" sldId="8361"/>
        </pc:sldMkLst>
        <pc:spChg chg="del">
          <ac:chgData name="Pam Lahoud" userId="c994f292-3cc1-4aab-a3ce-64a1485190d9" providerId="ADAL" clId="{C68BB03F-12B7-402B-B382-E8F2966C3831}" dt="2019-10-17T22:59:55.751" v="502"/>
          <ac:spMkLst>
            <pc:docMk/>
            <pc:sldMk cId="928382512" sldId="8361"/>
            <ac:spMk id="2" creationId="{542724CD-581F-4813-894F-4CB4EBD13B8D}"/>
          </ac:spMkLst>
        </pc:spChg>
        <pc:spChg chg="add mod">
          <ac:chgData name="Pam Lahoud" userId="c994f292-3cc1-4aab-a3ce-64a1485190d9" providerId="ADAL" clId="{C68BB03F-12B7-402B-B382-E8F2966C3831}" dt="2019-10-17T23:00:28.489" v="516" actId="20577"/>
          <ac:spMkLst>
            <pc:docMk/>
            <pc:sldMk cId="928382512" sldId="8361"/>
            <ac:spMk id="3" creationId="{05BA9CC8-935E-4288-9F85-3CEFDF7D99A6}"/>
          </ac:spMkLst>
        </pc:spChg>
        <pc:spChg chg="add mod">
          <ac:chgData name="Pam Lahoud" userId="c994f292-3cc1-4aab-a3ce-64a1485190d9" providerId="ADAL" clId="{C68BB03F-12B7-402B-B382-E8F2966C3831}" dt="2019-10-17T23:00:58.249" v="559" actId="20577"/>
          <ac:spMkLst>
            <pc:docMk/>
            <pc:sldMk cId="928382512" sldId="8361"/>
            <ac:spMk id="4" creationId="{4D8D3147-E271-448A-8011-14C0DDE40653}"/>
          </ac:spMkLst>
        </pc:spChg>
        <pc:spChg chg="add mod">
          <ac:chgData name="Pam Lahoud" userId="c994f292-3cc1-4aab-a3ce-64a1485190d9" providerId="ADAL" clId="{C68BB03F-12B7-402B-B382-E8F2966C3831}" dt="2019-10-17T23:02:26.587" v="735" actId="20577"/>
          <ac:spMkLst>
            <pc:docMk/>
            <pc:sldMk cId="928382512" sldId="8361"/>
            <ac:spMk id="5" creationId="{76F7DEE0-D9D0-4973-BB00-1D1FB54949BD}"/>
          </ac:spMkLst>
        </pc:spChg>
      </pc:sldChg>
    </pc:docChg>
  </pc:docChgLst>
  <pc:docChgLst>
    <pc:chgData name="Pam Lahoud" userId="c994f292-3cc1-4aab-a3ce-64a1485190d9" providerId="ADAL" clId="{8EE0F80E-528F-43CA-8E6B-FB7B78DFC1E0}"/>
    <pc:docChg chg="undo custSel addSld delSld modSld sldOrd modMainMaster delSection">
      <pc:chgData name="Pam Lahoud" userId="c994f292-3cc1-4aab-a3ce-64a1485190d9" providerId="ADAL" clId="{8EE0F80E-528F-43CA-8E6B-FB7B78DFC1E0}" dt="2019-11-07T21:29:29.077" v="478" actId="1076"/>
      <pc:docMkLst>
        <pc:docMk/>
      </pc:docMkLst>
      <pc:sldChg chg="modSp">
        <pc:chgData name="Pam Lahoud" userId="c994f292-3cc1-4aab-a3ce-64a1485190d9" providerId="ADAL" clId="{8EE0F80E-528F-43CA-8E6B-FB7B78DFC1E0}" dt="2019-10-28T22:38:23.386" v="434" actId="20577"/>
        <pc:sldMkLst>
          <pc:docMk/>
          <pc:sldMk cId="2631945306" sldId="329"/>
        </pc:sldMkLst>
        <pc:spChg chg="mod">
          <ac:chgData name="Pam Lahoud" userId="c994f292-3cc1-4aab-a3ce-64a1485190d9" providerId="ADAL" clId="{8EE0F80E-528F-43CA-8E6B-FB7B78DFC1E0}" dt="2019-10-28T22:38:23.386" v="434" actId="20577"/>
          <ac:spMkLst>
            <pc:docMk/>
            <pc:sldMk cId="2631945306" sldId="329"/>
            <ac:spMk id="88" creationId="{71156FC7-067B-BD43-B943-9ACCD790036E}"/>
          </ac:spMkLst>
        </pc:spChg>
      </pc:sldChg>
      <pc:sldChg chg="addSp delSp modSp ord">
        <pc:chgData name="Pam Lahoud" userId="c994f292-3cc1-4aab-a3ce-64a1485190d9" providerId="ADAL" clId="{8EE0F80E-528F-43CA-8E6B-FB7B78DFC1E0}" dt="2019-11-06T00:13:27.004" v="467"/>
        <pc:sldMkLst>
          <pc:docMk/>
          <pc:sldMk cId="3041720693" sldId="345"/>
        </pc:sldMkLst>
        <pc:spChg chg="add del">
          <ac:chgData name="Pam Lahoud" userId="c994f292-3cc1-4aab-a3ce-64a1485190d9" providerId="ADAL" clId="{8EE0F80E-528F-43CA-8E6B-FB7B78DFC1E0}" dt="2019-10-28T21:25:16.663" v="423" actId="478"/>
          <ac:spMkLst>
            <pc:docMk/>
            <pc:sldMk cId="3041720693" sldId="345"/>
            <ac:spMk id="3" creationId="{D0EAEEA9-9E68-4B1F-A0B9-55E2C15771B6}"/>
          </ac:spMkLst>
        </pc:spChg>
        <pc:picChg chg="add del mod">
          <ac:chgData name="Pam Lahoud" userId="c994f292-3cc1-4aab-a3ce-64a1485190d9" providerId="ADAL" clId="{8EE0F80E-528F-43CA-8E6B-FB7B78DFC1E0}" dt="2019-10-28T21:25:11.685" v="421" actId="478"/>
          <ac:picMkLst>
            <pc:docMk/>
            <pc:sldMk cId="3041720693" sldId="345"/>
            <ac:picMk id="2" creationId="{BEA42904-0E33-439A-A7BA-21A558108E70}"/>
          </ac:picMkLst>
        </pc:picChg>
        <pc:picChg chg="add mod">
          <ac:chgData name="Pam Lahoud" userId="c994f292-3cc1-4aab-a3ce-64a1485190d9" providerId="ADAL" clId="{8EE0F80E-528F-43CA-8E6B-FB7B78DFC1E0}" dt="2019-10-28T21:27:15.030" v="431" actId="1076"/>
          <ac:picMkLst>
            <pc:docMk/>
            <pc:sldMk cId="3041720693" sldId="345"/>
            <ac:picMk id="5" creationId="{B86E22E1-E189-456C-A0D1-8F7D97553E3C}"/>
          </ac:picMkLst>
        </pc:picChg>
      </pc:sldChg>
      <pc:sldChg chg="addSp delSp modSp modTransition">
        <pc:chgData name="Pam Lahoud" userId="c994f292-3cc1-4aab-a3ce-64a1485190d9" providerId="ADAL" clId="{8EE0F80E-528F-43CA-8E6B-FB7B78DFC1E0}" dt="2019-11-07T21:28:55.880" v="475" actId="1076"/>
        <pc:sldMkLst>
          <pc:docMk/>
          <pc:sldMk cId="3727978777" sldId="1831"/>
        </pc:sldMkLst>
        <pc:spChg chg="add del mod">
          <ac:chgData name="Pam Lahoud" userId="c994f292-3cc1-4aab-a3ce-64a1485190d9" providerId="ADAL" clId="{8EE0F80E-528F-43CA-8E6B-FB7B78DFC1E0}" dt="2019-11-07T21:28:20.967" v="469"/>
          <ac:spMkLst>
            <pc:docMk/>
            <pc:sldMk cId="3727978777" sldId="1831"/>
            <ac:spMk id="2" creationId="{A11067F8-254F-438F-A03F-52C3FAE62B6A}"/>
          </ac:spMkLst>
        </pc:spChg>
        <pc:graphicFrameChg chg="mod">
          <ac:chgData name="Pam Lahoud" userId="c994f292-3cc1-4aab-a3ce-64a1485190d9" providerId="ADAL" clId="{8EE0F80E-528F-43CA-8E6B-FB7B78DFC1E0}" dt="2019-11-07T21:28:55.880" v="475" actId="1076"/>
          <ac:graphicFrameMkLst>
            <pc:docMk/>
            <pc:sldMk cId="3727978777" sldId="1831"/>
            <ac:graphicFrameMk id="7" creationId="{B06C9FF5-C80D-4BD3-8E0B-A0DA768AE479}"/>
          </ac:graphicFrameMkLst>
        </pc:graphicFrameChg>
      </pc:sldChg>
      <pc:sldChg chg="addSp delSp modSp modTransition">
        <pc:chgData name="Pam Lahoud" userId="c994f292-3cc1-4aab-a3ce-64a1485190d9" providerId="ADAL" clId="{8EE0F80E-528F-43CA-8E6B-FB7B78DFC1E0}" dt="2019-11-07T21:29:29.077" v="478" actId="1076"/>
        <pc:sldMkLst>
          <pc:docMk/>
          <pc:sldMk cId="172709524" sldId="1862"/>
        </pc:sldMkLst>
        <pc:spChg chg="add del mod">
          <ac:chgData name="Pam Lahoud" userId="c994f292-3cc1-4aab-a3ce-64a1485190d9" providerId="ADAL" clId="{8EE0F80E-528F-43CA-8E6B-FB7B78DFC1E0}" dt="2019-11-07T21:28:20.967" v="469"/>
          <ac:spMkLst>
            <pc:docMk/>
            <pc:sldMk cId="172709524" sldId="1862"/>
            <ac:spMk id="4" creationId="{71F9D061-B2C4-4CF5-956C-12F6B673300E}"/>
          </ac:spMkLst>
        </pc:spChg>
        <pc:graphicFrameChg chg="mod modGraphic">
          <ac:chgData name="Pam Lahoud" userId="c994f292-3cc1-4aab-a3ce-64a1485190d9" providerId="ADAL" clId="{8EE0F80E-528F-43CA-8E6B-FB7B78DFC1E0}" dt="2019-11-07T21:29:29.077" v="478" actId="1076"/>
          <ac:graphicFrameMkLst>
            <pc:docMk/>
            <pc:sldMk cId="172709524" sldId="1862"/>
            <ac:graphicFrameMk id="3" creationId="{0C253C2E-EF89-4C50-8209-0C43477BF0F4}"/>
          </ac:graphicFrameMkLst>
        </pc:graphicFrameChg>
      </pc:sldChg>
      <pc:sldChg chg="del">
        <pc:chgData name="Pam Lahoud" userId="c994f292-3cc1-4aab-a3ce-64a1485190d9" providerId="ADAL" clId="{8EE0F80E-528F-43CA-8E6B-FB7B78DFC1E0}" dt="2019-10-25T22:19:22.506" v="362" actId="2696"/>
        <pc:sldMkLst>
          <pc:docMk/>
          <pc:sldMk cId="3760066028" sldId="1882"/>
        </pc:sldMkLst>
      </pc:sldChg>
      <pc:sldChg chg="addSp delSp modSp delAnim">
        <pc:chgData name="Pam Lahoud" userId="c994f292-3cc1-4aab-a3ce-64a1485190d9" providerId="ADAL" clId="{8EE0F80E-528F-43CA-8E6B-FB7B78DFC1E0}" dt="2019-10-28T21:11:59.966" v="417" actId="478"/>
        <pc:sldMkLst>
          <pc:docMk/>
          <pc:sldMk cId="365193772" sldId="1883"/>
        </pc:sldMkLst>
        <pc:spChg chg="del">
          <ac:chgData name="Pam Lahoud" userId="c994f292-3cc1-4aab-a3ce-64a1485190d9" providerId="ADAL" clId="{8EE0F80E-528F-43CA-8E6B-FB7B78DFC1E0}" dt="2019-10-28T21:11:59.966" v="417" actId="478"/>
          <ac:spMkLst>
            <pc:docMk/>
            <pc:sldMk cId="365193772" sldId="1883"/>
            <ac:spMk id="5" creationId="{855FF00B-C62F-46A0-9169-0627C52CED5F}"/>
          </ac:spMkLst>
        </pc:spChg>
        <pc:picChg chg="del">
          <ac:chgData name="Pam Lahoud" userId="c994f292-3cc1-4aab-a3ce-64a1485190d9" providerId="ADAL" clId="{8EE0F80E-528F-43CA-8E6B-FB7B78DFC1E0}" dt="2019-10-28T21:11:48.540" v="414" actId="478"/>
          <ac:picMkLst>
            <pc:docMk/>
            <pc:sldMk cId="365193772" sldId="1883"/>
            <ac:picMk id="3" creationId="{E3B55FA3-BFBE-470B-9B32-B66AFB05FEEB}"/>
          </ac:picMkLst>
        </pc:picChg>
        <pc:picChg chg="add ord">
          <ac:chgData name="Pam Lahoud" userId="c994f292-3cc1-4aab-a3ce-64a1485190d9" providerId="ADAL" clId="{8EE0F80E-528F-43CA-8E6B-FB7B78DFC1E0}" dt="2019-10-28T21:11:55.748" v="416" actId="167"/>
          <ac:picMkLst>
            <pc:docMk/>
            <pc:sldMk cId="365193772" sldId="1883"/>
            <ac:picMk id="4" creationId="{474297FE-A6AA-41B7-93C3-1C0333C1EF10}"/>
          </ac:picMkLst>
        </pc:picChg>
      </pc:sldChg>
      <pc:sldChg chg="addSp delSp modSp">
        <pc:chgData name="Pam Lahoud" userId="c994f292-3cc1-4aab-a3ce-64a1485190d9" providerId="ADAL" clId="{8EE0F80E-528F-43CA-8E6B-FB7B78DFC1E0}" dt="2019-10-28T21:11:39.347" v="413"/>
        <pc:sldMkLst>
          <pc:docMk/>
          <pc:sldMk cId="3344335629" sldId="1884"/>
        </pc:sldMkLst>
        <pc:spChg chg="mod">
          <ac:chgData name="Pam Lahoud" userId="c994f292-3cc1-4aab-a3ce-64a1485190d9" providerId="ADAL" clId="{8EE0F80E-528F-43CA-8E6B-FB7B78DFC1E0}" dt="2019-10-28T21:11:28.081" v="409" actId="1076"/>
          <ac:spMkLst>
            <pc:docMk/>
            <pc:sldMk cId="3344335629" sldId="1884"/>
            <ac:spMk id="5" creationId="{855FF00B-C62F-46A0-9169-0627C52CED5F}"/>
          </ac:spMkLst>
        </pc:spChg>
        <pc:picChg chg="del">
          <ac:chgData name="Pam Lahoud" userId="c994f292-3cc1-4aab-a3ce-64a1485190d9" providerId="ADAL" clId="{8EE0F80E-528F-43CA-8E6B-FB7B78DFC1E0}" dt="2019-10-28T21:10:30.515" v="405" actId="478"/>
          <ac:picMkLst>
            <pc:docMk/>
            <pc:sldMk cId="3344335629" sldId="1884"/>
            <ac:picMk id="2" creationId="{08D334C3-DAC5-4CFE-AD9E-FF9E922B6052}"/>
          </ac:picMkLst>
        </pc:picChg>
        <pc:picChg chg="add del mod">
          <ac:chgData name="Pam Lahoud" userId="c994f292-3cc1-4aab-a3ce-64a1485190d9" providerId="ADAL" clId="{8EE0F80E-528F-43CA-8E6B-FB7B78DFC1E0}" dt="2019-10-28T21:11:39.347" v="413"/>
          <ac:picMkLst>
            <pc:docMk/>
            <pc:sldMk cId="3344335629" sldId="1884"/>
            <ac:picMk id="3" creationId="{44C2B4F9-99AF-4F56-A1D2-505C8F60D1FE}"/>
          </ac:picMkLst>
        </pc:picChg>
        <pc:picChg chg="add mod ord">
          <ac:chgData name="Pam Lahoud" userId="c994f292-3cc1-4aab-a3ce-64a1485190d9" providerId="ADAL" clId="{8EE0F80E-528F-43CA-8E6B-FB7B78DFC1E0}" dt="2019-10-28T21:10:41.339" v="408" actId="167"/>
          <ac:picMkLst>
            <pc:docMk/>
            <pc:sldMk cId="3344335629" sldId="1884"/>
            <ac:picMk id="4" creationId="{E18E384C-70E3-4BA9-9C84-58463063996E}"/>
          </ac:picMkLst>
        </pc:picChg>
      </pc:sldChg>
      <pc:sldChg chg="del">
        <pc:chgData name="Pam Lahoud" userId="c994f292-3cc1-4aab-a3ce-64a1485190d9" providerId="ADAL" clId="{8EE0F80E-528F-43CA-8E6B-FB7B78DFC1E0}" dt="2019-10-25T22:18:21.028" v="354" actId="2696"/>
        <pc:sldMkLst>
          <pc:docMk/>
          <pc:sldMk cId="1612079043" sldId="1885"/>
        </pc:sldMkLst>
      </pc:sldChg>
      <pc:sldChg chg="addSp delSp modSp delAnim modAnim">
        <pc:chgData name="Pam Lahoud" userId="c994f292-3cc1-4aab-a3ce-64a1485190d9" providerId="ADAL" clId="{8EE0F80E-528F-43CA-8E6B-FB7B78DFC1E0}" dt="2019-10-28T21:10:22.564" v="404"/>
        <pc:sldMkLst>
          <pc:docMk/>
          <pc:sldMk cId="2869177401" sldId="1886"/>
        </pc:sldMkLst>
        <pc:spChg chg="del">
          <ac:chgData name="Pam Lahoud" userId="c994f292-3cc1-4aab-a3ce-64a1485190d9" providerId="ADAL" clId="{8EE0F80E-528F-43CA-8E6B-FB7B78DFC1E0}" dt="2019-10-25T22:59:11.361" v="395" actId="478"/>
          <ac:spMkLst>
            <pc:docMk/>
            <pc:sldMk cId="2869177401" sldId="1886"/>
            <ac:spMk id="5" creationId="{855FF00B-C62F-46A0-9169-0627C52CED5F}"/>
          </ac:spMkLst>
        </pc:spChg>
        <pc:spChg chg="add mod">
          <ac:chgData name="Pam Lahoud" userId="c994f292-3cc1-4aab-a3ce-64a1485190d9" providerId="ADAL" clId="{8EE0F80E-528F-43CA-8E6B-FB7B78DFC1E0}" dt="2019-10-25T23:06:04.806" v="400" actId="1076"/>
          <ac:spMkLst>
            <pc:docMk/>
            <pc:sldMk cId="2869177401" sldId="1886"/>
            <ac:spMk id="6" creationId="{E167D9E4-9D01-47AF-97E9-B9CEEA700B9E}"/>
          </ac:spMkLst>
        </pc:spChg>
        <pc:picChg chg="del">
          <ac:chgData name="Pam Lahoud" userId="c994f292-3cc1-4aab-a3ce-64a1485190d9" providerId="ADAL" clId="{8EE0F80E-528F-43CA-8E6B-FB7B78DFC1E0}" dt="2019-10-25T22:59:08.406" v="394" actId="478"/>
          <ac:picMkLst>
            <pc:docMk/>
            <pc:sldMk cId="2869177401" sldId="1886"/>
            <ac:picMk id="2" creationId="{08D334C3-DAC5-4CFE-AD9E-FF9E922B6052}"/>
          </ac:picMkLst>
        </pc:picChg>
        <pc:picChg chg="add mod">
          <ac:chgData name="Pam Lahoud" userId="c994f292-3cc1-4aab-a3ce-64a1485190d9" providerId="ADAL" clId="{8EE0F80E-528F-43CA-8E6B-FB7B78DFC1E0}" dt="2019-10-25T22:59:28.217" v="398" actId="1076"/>
          <ac:picMkLst>
            <pc:docMk/>
            <pc:sldMk cId="2869177401" sldId="1886"/>
            <ac:picMk id="3" creationId="{71027AF5-18F9-41AB-BB98-F6678EB77CA6}"/>
          </ac:picMkLst>
        </pc:picChg>
        <pc:picChg chg="add del mod">
          <ac:chgData name="Pam Lahoud" userId="c994f292-3cc1-4aab-a3ce-64a1485190d9" providerId="ADAL" clId="{8EE0F80E-528F-43CA-8E6B-FB7B78DFC1E0}" dt="2019-10-28T21:10:22.564" v="404"/>
          <ac:picMkLst>
            <pc:docMk/>
            <pc:sldMk cId="2869177401" sldId="1886"/>
            <ac:picMk id="4" creationId="{00B1D79A-E038-4B29-BEC1-1DB256CDB5B2}"/>
          </ac:picMkLst>
        </pc:picChg>
      </pc:sldChg>
      <pc:sldChg chg="addSp delSp modSp modAnim">
        <pc:chgData name="Pam Lahoud" userId="c994f292-3cc1-4aab-a3ce-64a1485190d9" providerId="ADAL" clId="{8EE0F80E-528F-43CA-8E6B-FB7B78DFC1E0}" dt="2019-10-22T21:54:26.886" v="60"/>
        <pc:sldMkLst>
          <pc:docMk/>
          <pc:sldMk cId="3850411736" sldId="1887"/>
        </pc:sldMkLst>
        <pc:spChg chg="mod">
          <ac:chgData name="Pam Lahoud" userId="c994f292-3cc1-4aab-a3ce-64a1485190d9" providerId="ADAL" clId="{8EE0F80E-528F-43CA-8E6B-FB7B78DFC1E0}" dt="2019-10-22T21:47:57.176" v="32" actId="1076"/>
          <ac:spMkLst>
            <pc:docMk/>
            <pc:sldMk cId="3850411736" sldId="1887"/>
            <ac:spMk id="6" creationId="{3FDD83F6-A042-4185-AF4E-1942A2D6B8AD}"/>
          </ac:spMkLst>
        </pc:spChg>
        <pc:spChg chg="add mod">
          <ac:chgData name="Pam Lahoud" userId="c994f292-3cc1-4aab-a3ce-64a1485190d9" providerId="ADAL" clId="{8EE0F80E-528F-43CA-8E6B-FB7B78DFC1E0}" dt="2019-10-22T21:48:19.705" v="35" actId="1076"/>
          <ac:spMkLst>
            <pc:docMk/>
            <pc:sldMk cId="3850411736" sldId="1887"/>
            <ac:spMk id="8" creationId="{7BF99AC4-4D4E-40B6-9910-4D95C4700C76}"/>
          </ac:spMkLst>
        </pc:spChg>
        <pc:spChg chg="add mod">
          <ac:chgData name="Pam Lahoud" userId="c994f292-3cc1-4aab-a3ce-64a1485190d9" providerId="ADAL" clId="{8EE0F80E-528F-43CA-8E6B-FB7B78DFC1E0}" dt="2019-10-22T21:48:32.049" v="37" actId="1076"/>
          <ac:spMkLst>
            <pc:docMk/>
            <pc:sldMk cId="3850411736" sldId="1887"/>
            <ac:spMk id="9" creationId="{1FC96F4B-4FC8-4596-89EA-43F1B3231E1E}"/>
          </ac:spMkLst>
        </pc:spChg>
        <pc:picChg chg="add del mod">
          <ac:chgData name="Pam Lahoud" userId="c994f292-3cc1-4aab-a3ce-64a1485190d9" providerId="ADAL" clId="{8EE0F80E-528F-43CA-8E6B-FB7B78DFC1E0}" dt="2019-10-22T21:47:28.226" v="24"/>
          <ac:picMkLst>
            <pc:docMk/>
            <pc:sldMk cId="3850411736" sldId="1887"/>
            <ac:picMk id="2" creationId="{6FE988E3-E730-4B1B-A597-5013AF7F1BFA}"/>
          </ac:picMkLst>
        </pc:picChg>
        <pc:picChg chg="add mod ord">
          <ac:chgData name="Pam Lahoud" userId="c994f292-3cc1-4aab-a3ce-64a1485190d9" providerId="ADAL" clId="{8EE0F80E-528F-43CA-8E6B-FB7B78DFC1E0}" dt="2019-10-22T21:50:35.579" v="47" actId="167"/>
          <ac:picMkLst>
            <pc:docMk/>
            <pc:sldMk cId="3850411736" sldId="1887"/>
            <ac:picMk id="3" creationId="{A7DE137A-4997-4334-8313-9F15E27304AB}"/>
          </ac:picMkLst>
        </pc:picChg>
        <pc:picChg chg="add del mod">
          <ac:chgData name="Pam Lahoud" userId="c994f292-3cc1-4aab-a3ce-64a1485190d9" providerId="ADAL" clId="{8EE0F80E-528F-43CA-8E6B-FB7B78DFC1E0}" dt="2019-10-22T21:54:26.886" v="60"/>
          <ac:picMkLst>
            <pc:docMk/>
            <pc:sldMk cId="3850411736" sldId="1887"/>
            <ac:picMk id="4" creationId="{7DA44D48-6428-405F-B56A-66852B56F862}"/>
          </ac:picMkLst>
        </pc:picChg>
        <pc:picChg chg="add mod ord">
          <ac:chgData name="Pam Lahoud" userId="c994f292-3cc1-4aab-a3ce-64a1485190d9" providerId="ADAL" clId="{8EE0F80E-528F-43CA-8E6B-FB7B78DFC1E0}" dt="2019-10-22T21:47:48.906" v="31" actId="1076"/>
          <ac:picMkLst>
            <pc:docMk/>
            <pc:sldMk cId="3850411736" sldId="1887"/>
            <ac:picMk id="5" creationId="{3204FABE-3B05-456A-B7BC-4063582EFD67}"/>
          </ac:picMkLst>
        </pc:picChg>
        <pc:picChg chg="del mod ord">
          <ac:chgData name="Pam Lahoud" userId="c994f292-3cc1-4aab-a3ce-64a1485190d9" providerId="ADAL" clId="{8EE0F80E-528F-43CA-8E6B-FB7B78DFC1E0}" dt="2019-10-22T21:47:11.176" v="20" actId="478"/>
          <ac:picMkLst>
            <pc:docMk/>
            <pc:sldMk cId="3850411736" sldId="1887"/>
            <ac:picMk id="7" creationId="{8D05EFD9-CDED-4043-A84D-8E84D686AAD5}"/>
          </ac:picMkLst>
        </pc:picChg>
      </pc:sldChg>
      <pc:sldChg chg="addSp delSp modSp modAnim">
        <pc:chgData name="Pam Lahoud" userId="c994f292-3cc1-4aab-a3ce-64a1485190d9" providerId="ADAL" clId="{8EE0F80E-528F-43CA-8E6B-FB7B78DFC1E0}" dt="2019-10-24T17:06:21.474" v="143" actId="1076"/>
        <pc:sldMkLst>
          <pc:docMk/>
          <pc:sldMk cId="3701944698" sldId="1888"/>
        </pc:sldMkLst>
        <pc:spChg chg="add mod">
          <ac:chgData name="Pam Lahoud" userId="c994f292-3cc1-4aab-a3ce-64a1485190d9" providerId="ADAL" clId="{8EE0F80E-528F-43CA-8E6B-FB7B78DFC1E0}" dt="2019-10-24T17:06:21.474" v="143" actId="1076"/>
          <ac:spMkLst>
            <pc:docMk/>
            <pc:sldMk cId="3701944698" sldId="1888"/>
            <ac:spMk id="5" creationId="{7EECB8C5-3572-4A37-BADF-B863F05AFA99}"/>
          </ac:spMkLst>
        </pc:spChg>
        <pc:picChg chg="add del mod">
          <ac:chgData name="Pam Lahoud" userId="c994f292-3cc1-4aab-a3ce-64a1485190d9" providerId="ADAL" clId="{8EE0F80E-528F-43CA-8E6B-FB7B78DFC1E0}" dt="2019-10-24T17:03:56.341" v="129"/>
          <ac:picMkLst>
            <pc:docMk/>
            <pc:sldMk cId="3701944698" sldId="1888"/>
            <ac:picMk id="2" creationId="{32899C74-6D20-4C04-A09E-1075340A82A6}"/>
          </ac:picMkLst>
        </pc:picChg>
        <pc:picChg chg="del">
          <ac:chgData name="Pam Lahoud" userId="c994f292-3cc1-4aab-a3ce-64a1485190d9" providerId="ADAL" clId="{8EE0F80E-528F-43CA-8E6B-FB7B78DFC1E0}" dt="2019-10-24T17:04:15.665" v="134" actId="478"/>
          <ac:picMkLst>
            <pc:docMk/>
            <pc:sldMk cId="3701944698" sldId="1888"/>
            <ac:picMk id="3" creationId="{6E8F752B-5FF3-4BEE-8D40-D6CF055BED15}"/>
          </ac:picMkLst>
        </pc:picChg>
        <pc:picChg chg="add">
          <ac:chgData name="Pam Lahoud" userId="c994f292-3cc1-4aab-a3ce-64a1485190d9" providerId="ADAL" clId="{8EE0F80E-528F-43CA-8E6B-FB7B78DFC1E0}" dt="2019-10-24T17:04:16.721" v="135"/>
          <ac:picMkLst>
            <pc:docMk/>
            <pc:sldMk cId="3701944698" sldId="1888"/>
            <ac:picMk id="4" creationId="{6C39EFE8-DEBC-43F2-9D7E-E88503DB85EB}"/>
          </ac:picMkLst>
        </pc:picChg>
      </pc:sldChg>
      <pc:sldChg chg="addSp delSp modSp modAnim">
        <pc:chgData name="Pam Lahoud" userId="c994f292-3cc1-4aab-a3ce-64a1485190d9" providerId="ADAL" clId="{8EE0F80E-528F-43CA-8E6B-FB7B78DFC1E0}" dt="2019-10-22T21:56:01.697" v="69"/>
        <pc:sldMkLst>
          <pc:docMk/>
          <pc:sldMk cId="2347900798" sldId="1889"/>
        </pc:sldMkLst>
        <pc:spChg chg="add mod">
          <ac:chgData name="Pam Lahoud" userId="c994f292-3cc1-4aab-a3ce-64a1485190d9" providerId="ADAL" clId="{8EE0F80E-528F-43CA-8E6B-FB7B78DFC1E0}" dt="2019-10-22T21:54:56.793" v="63" actId="1076"/>
          <ac:spMkLst>
            <pc:docMk/>
            <pc:sldMk cId="2347900798" sldId="1889"/>
            <ac:spMk id="6" creationId="{F92F173B-4A66-4899-88EA-7501361EBA1C}"/>
          </ac:spMkLst>
        </pc:spChg>
        <pc:picChg chg="add del">
          <ac:chgData name="Pam Lahoud" userId="c994f292-3cc1-4aab-a3ce-64a1485190d9" providerId="ADAL" clId="{8EE0F80E-528F-43CA-8E6B-FB7B78DFC1E0}" dt="2019-10-22T21:54:03.146" v="56"/>
          <ac:picMkLst>
            <pc:docMk/>
            <pc:sldMk cId="2347900798" sldId="1889"/>
            <ac:picMk id="2" creationId="{3CF6B439-0C2E-4907-87A7-F233F0F1425B}"/>
          </ac:picMkLst>
        </pc:picChg>
        <pc:picChg chg="add del mod">
          <ac:chgData name="Pam Lahoud" userId="c994f292-3cc1-4aab-a3ce-64a1485190d9" providerId="ADAL" clId="{8EE0F80E-528F-43CA-8E6B-FB7B78DFC1E0}" dt="2019-10-22T21:56:01.697" v="69"/>
          <ac:picMkLst>
            <pc:docMk/>
            <pc:sldMk cId="2347900798" sldId="1889"/>
            <ac:picMk id="3" creationId="{EFF3478A-774D-4A1E-AFE0-1BD93155AA9C}"/>
          </ac:picMkLst>
        </pc:picChg>
        <pc:picChg chg="add">
          <ac:chgData name="Pam Lahoud" userId="c994f292-3cc1-4aab-a3ce-64a1485190d9" providerId="ADAL" clId="{8EE0F80E-528F-43CA-8E6B-FB7B78DFC1E0}" dt="2019-10-22T21:54:29.724" v="61"/>
          <ac:picMkLst>
            <pc:docMk/>
            <pc:sldMk cId="2347900798" sldId="1889"/>
            <ac:picMk id="4" creationId="{FE5D25FF-9B67-48F7-B6BD-C8B0FFB95D81}"/>
          </ac:picMkLst>
        </pc:picChg>
        <pc:picChg chg="del">
          <ac:chgData name="Pam Lahoud" userId="c994f292-3cc1-4aab-a3ce-64a1485190d9" providerId="ADAL" clId="{8EE0F80E-528F-43CA-8E6B-FB7B78DFC1E0}" dt="2019-10-22T21:53:56.679" v="54" actId="478"/>
          <ac:picMkLst>
            <pc:docMk/>
            <pc:sldMk cId="2347900798" sldId="1889"/>
            <ac:picMk id="5" creationId="{5002AB6D-81D5-4C5D-A5A4-C93CEFCB9990}"/>
          </ac:picMkLst>
        </pc:picChg>
      </pc:sldChg>
      <pc:sldChg chg="modSp add del">
        <pc:chgData name="Pam Lahoud" userId="c994f292-3cc1-4aab-a3ce-64a1485190d9" providerId="ADAL" clId="{8EE0F80E-528F-43CA-8E6B-FB7B78DFC1E0}" dt="2019-11-01T23:50:14.412" v="466" actId="207"/>
        <pc:sldMkLst>
          <pc:docMk/>
          <pc:sldMk cId="130925724" sldId="1909"/>
        </pc:sldMkLst>
        <pc:graphicFrameChg chg="mod">
          <ac:chgData name="Pam Lahoud" userId="c994f292-3cc1-4aab-a3ce-64a1485190d9" providerId="ADAL" clId="{8EE0F80E-528F-43CA-8E6B-FB7B78DFC1E0}" dt="2019-11-01T23:50:14.412" v="466" actId="207"/>
          <ac:graphicFrameMkLst>
            <pc:docMk/>
            <pc:sldMk cId="130925724" sldId="1909"/>
            <ac:graphicFrameMk id="11" creationId="{D5E0F5C7-9E13-4A77-BDC9-779B2F49BF36}"/>
          </ac:graphicFrameMkLst>
        </pc:graphicFrameChg>
      </pc:sldChg>
      <pc:sldChg chg="modSp">
        <pc:chgData name="Pam Lahoud" userId="c994f292-3cc1-4aab-a3ce-64a1485190d9" providerId="ADAL" clId="{8EE0F80E-528F-43CA-8E6B-FB7B78DFC1E0}" dt="2019-10-28T23:37:45.665" v="462" actId="20577"/>
        <pc:sldMkLst>
          <pc:docMk/>
          <pc:sldMk cId="928382512" sldId="8361"/>
        </pc:sldMkLst>
        <pc:spChg chg="mod">
          <ac:chgData name="Pam Lahoud" userId="c994f292-3cc1-4aab-a3ce-64a1485190d9" providerId="ADAL" clId="{8EE0F80E-528F-43CA-8E6B-FB7B78DFC1E0}" dt="2019-10-28T23:37:45.665" v="462" actId="20577"/>
          <ac:spMkLst>
            <pc:docMk/>
            <pc:sldMk cId="928382512" sldId="8361"/>
            <ac:spMk id="5" creationId="{76F7DEE0-D9D0-4973-BB00-1D1FB54949BD}"/>
          </ac:spMkLst>
        </pc:spChg>
      </pc:sldChg>
      <pc:sldChg chg="addSp delSp modSp add modTransition modAnim">
        <pc:chgData name="Pam Lahoud" userId="c994f292-3cc1-4aab-a3ce-64a1485190d9" providerId="ADAL" clId="{8EE0F80E-528F-43CA-8E6B-FB7B78DFC1E0}" dt="2019-10-22T21:47:38.550" v="28"/>
        <pc:sldMkLst>
          <pc:docMk/>
          <pc:sldMk cId="1104738527" sldId="8362"/>
        </pc:sldMkLst>
        <pc:spChg chg="del">
          <ac:chgData name="Pam Lahoud" userId="c994f292-3cc1-4aab-a3ce-64a1485190d9" providerId="ADAL" clId="{8EE0F80E-528F-43CA-8E6B-FB7B78DFC1E0}" dt="2019-10-22T21:43:33.377" v="6"/>
          <ac:spMkLst>
            <pc:docMk/>
            <pc:sldMk cId="1104738527" sldId="8362"/>
            <ac:spMk id="2" creationId="{3002A42A-57E5-4C10-B0F8-311A9053D1F6}"/>
          </ac:spMkLst>
        </pc:spChg>
        <pc:spChg chg="add mod">
          <ac:chgData name="Pam Lahoud" userId="c994f292-3cc1-4aab-a3ce-64a1485190d9" providerId="ADAL" clId="{8EE0F80E-528F-43CA-8E6B-FB7B78DFC1E0}" dt="2019-10-22T21:44:37.120" v="16" actId="1076"/>
          <ac:spMkLst>
            <pc:docMk/>
            <pc:sldMk cId="1104738527" sldId="8362"/>
            <ac:spMk id="4" creationId="{E7E28FB3-5839-4A7B-85F6-DF6796674D0C}"/>
          </ac:spMkLst>
        </pc:spChg>
        <pc:picChg chg="add mod">
          <ac:chgData name="Pam Lahoud" userId="c994f292-3cc1-4aab-a3ce-64a1485190d9" providerId="ADAL" clId="{8EE0F80E-528F-43CA-8E6B-FB7B78DFC1E0}" dt="2019-10-22T21:44:20.118" v="14" actId="1076"/>
          <ac:picMkLst>
            <pc:docMk/>
            <pc:sldMk cId="1104738527" sldId="8362"/>
            <ac:picMk id="3" creationId="{44AB44FC-668C-4D85-A016-C929E68C9428}"/>
          </ac:picMkLst>
        </pc:picChg>
        <pc:picChg chg="add del mod">
          <ac:chgData name="Pam Lahoud" userId="c994f292-3cc1-4aab-a3ce-64a1485190d9" providerId="ADAL" clId="{8EE0F80E-528F-43CA-8E6B-FB7B78DFC1E0}" dt="2019-10-22T21:47:38.550" v="28"/>
          <ac:picMkLst>
            <pc:docMk/>
            <pc:sldMk cId="1104738527" sldId="8362"/>
            <ac:picMk id="5" creationId="{5A903DC8-CB17-4493-BD87-048420160E22}"/>
          </ac:picMkLst>
        </pc:picChg>
      </pc:sldChg>
      <pc:sldChg chg="addSp delSp modSp add modTransition delAnim modAnim">
        <pc:chgData name="Pam Lahoud" userId="c994f292-3cc1-4aab-a3ce-64a1485190d9" providerId="ADAL" clId="{8EE0F80E-528F-43CA-8E6B-FB7B78DFC1E0}" dt="2019-10-23T21:05:29.104" v="113" actId="167"/>
        <pc:sldMkLst>
          <pc:docMk/>
          <pc:sldMk cId="3019870071" sldId="8363"/>
        </pc:sldMkLst>
        <pc:spChg chg="add mod">
          <ac:chgData name="Pam Lahoud" userId="c994f292-3cc1-4aab-a3ce-64a1485190d9" providerId="ADAL" clId="{8EE0F80E-528F-43CA-8E6B-FB7B78DFC1E0}" dt="2019-10-22T21:57:24.994" v="76" actId="1076"/>
          <ac:spMkLst>
            <pc:docMk/>
            <pc:sldMk cId="3019870071" sldId="8363"/>
            <ac:spMk id="4" creationId="{1AC81E2A-6FE5-4F63-BAAC-650776136EE3}"/>
          </ac:spMkLst>
        </pc:spChg>
        <pc:spChg chg="add mod">
          <ac:chgData name="Pam Lahoud" userId="c994f292-3cc1-4aab-a3ce-64a1485190d9" providerId="ADAL" clId="{8EE0F80E-528F-43CA-8E6B-FB7B78DFC1E0}" dt="2019-10-22T21:57:33.765" v="78" actId="1076"/>
          <ac:spMkLst>
            <pc:docMk/>
            <pc:sldMk cId="3019870071" sldId="8363"/>
            <ac:spMk id="5" creationId="{0E79042F-7F05-486F-B22C-B62C07D26BBC}"/>
          </ac:spMkLst>
        </pc:spChg>
        <pc:picChg chg="add del">
          <ac:chgData name="Pam Lahoud" userId="c994f292-3cc1-4aab-a3ce-64a1485190d9" providerId="ADAL" clId="{8EE0F80E-528F-43CA-8E6B-FB7B78DFC1E0}" dt="2019-10-23T21:03:58.111" v="106" actId="478"/>
          <ac:picMkLst>
            <pc:docMk/>
            <pc:sldMk cId="3019870071" sldId="8363"/>
            <ac:picMk id="2" creationId="{4F29E523-19F3-4179-BF8A-3FD8AFF29D5C}"/>
          </ac:picMkLst>
        </pc:picChg>
        <pc:picChg chg="add del mod ord">
          <ac:chgData name="Pam Lahoud" userId="c994f292-3cc1-4aab-a3ce-64a1485190d9" providerId="ADAL" clId="{8EE0F80E-528F-43CA-8E6B-FB7B78DFC1E0}" dt="2019-10-23T21:04:11.209" v="107" actId="478"/>
          <ac:picMkLst>
            <pc:docMk/>
            <pc:sldMk cId="3019870071" sldId="8363"/>
            <ac:picMk id="3" creationId="{FA0047A5-5C76-4301-A074-0B0216943BA6}"/>
          </ac:picMkLst>
        </pc:picChg>
        <pc:picChg chg="add del mod">
          <ac:chgData name="Pam Lahoud" userId="c994f292-3cc1-4aab-a3ce-64a1485190d9" providerId="ADAL" clId="{8EE0F80E-528F-43CA-8E6B-FB7B78DFC1E0}" dt="2019-10-22T21:59:42.937" v="88"/>
          <ac:picMkLst>
            <pc:docMk/>
            <pc:sldMk cId="3019870071" sldId="8363"/>
            <ac:picMk id="6" creationId="{D571FFFD-8ECC-439C-87FF-5728B6C584AD}"/>
          </ac:picMkLst>
        </pc:picChg>
        <pc:picChg chg="add mod ord">
          <ac:chgData name="Pam Lahoud" userId="c994f292-3cc1-4aab-a3ce-64a1485190d9" providerId="ADAL" clId="{8EE0F80E-528F-43CA-8E6B-FB7B78DFC1E0}" dt="2019-10-23T21:03:53.213" v="105" actId="167"/>
          <ac:picMkLst>
            <pc:docMk/>
            <pc:sldMk cId="3019870071" sldId="8363"/>
            <ac:picMk id="7" creationId="{6F17B927-A806-4D42-AC32-1917EC237BFC}"/>
          </ac:picMkLst>
        </pc:picChg>
        <pc:picChg chg="add mod ord">
          <ac:chgData name="Pam Lahoud" userId="c994f292-3cc1-4aab-a3ce-64a1485190d9" providerId="ADAL" clId="{8EE0F80E-528F-43CA-8E6B-FB7B78DFC1E0}" dt="2019-10-23T21:05:29.104" v="113" actId="167"/>
          <ac:picMkLst>
            <pc:docMk/>
            <pc:sldMk cId="3019870071" sldId="8363"/>
            <ac:picMk id="8" creationId="{23FD9500-0A20-457E-AE98-142A3CA3804E}"/>
          </ac:picMkLst>
        </pc:picChg>
      </pc:sldChg>
      <pc:sldChg chg="addSp delSp modSp add modTransition modAnim">
        <pc:chgData name="Pam Lahoud" userId="c994f292-3cc1-4aab-a3ce-64a1485190d9" providerId="ADAL" clId="{8EE0F80E-528F-43CA-8E6B-FB7B78DFC1E0}" dt="2019-10-23T21:06:28.129" v="118" actId="478"/>
        <pc:sldMkLst>
          <pc:docMk/>
          <pc:sldMk cId="263199565" sldId="8364"/>
        </pc:sldMkLst>
        <pc:spChg chg="add mod">
          <ac:chgData name="Pam Lahoud" userId="c994f292-3cc1-4aab-a3ce-64a1485190d9" providerId="ADAL" clId="{8EE0F80E-528F-43CA-8E6B-FB7B78DFC1E0}" dt="2019-10-22T22:00:08.705" v="91" actId="1076"/>
          <ac:spMkLst>
            <pc:docMk/>
            <pc:sldMk cId="263199565" sldId="8364"/>
            <ac:spMk id="3" creationId="{48439456-A8AE-4186-8B5D-D8FF10BADC19}"/>
          </ac:spMkLst>
        </pc:spChg>
        <pc:picChg chg="add del">
          <ac:chgData name="Pam Lahoud" userId="c994f292-3cc1-4aab-a3ce-64a1485190d9" providerId="ADAL" clId="{8EE0F80E-528F-43CA-8E6B-FB7B78DFC1E0}" dt="2019-10-23T21:06:28.129" v="118" actId="478"/>
          <ac:picMkLst>
            <pc:docMk/>
            <pc:sldMk cId="263199565" sldId="8364"/>
            <ac:picMk id="2" creationId="{80F39ED7-9BDB-4044-A098-E9ACBA25B4CC}"/>
          </ac:picMkLst>
        </pc:picChg>
        <pc:picChg chg="add del mod">
          <ac:chgData name="Pam Lahoud" userId="c994f292-3cc1-4aab-a3ce-64a1485190d9" providerId="ADAL" clId="{8EE0F80E-528F-43CA-8E6B-FB7B78DFC1E0}" dt="2019-10-22T22:01:28.953" v="97"/>
          <ac:picMkLst>
            <pc:docMk/>
            <pc:sldMk cId="263199565" sldId="8364"/>
            <ac:picMk id="4" creationId="{5180F0E6-69F1-422D-B9C2-409BAAE22B03}"/>
          </ac:picMkLst>
        </pc:picChg>
        <pc:picChg chg="add mod ord">
          <ac:chgData name="Pam Lahoud" userId="c994f292-3cc1-4aab-a3ce-64a1485190d9" providerId="ADAL" clId="{8EE0F80E-528F-43CA-8E6B-FB7B78DFC1E0}" dt="2019-10-23T21:06:25.612" v="117" actId="167"/>
          <ac:picMkLst>
            <pc:docMk/>
            <pc:sldMk cId="263199565" sldId="8364"/>
            <ac:picMk id="5" creationId="{BECD0CAD-09E3-4EAB-B3D3-0E3D9EA02D52}"/>
          </ac:picMkLst>
        </pc:picChg>
      </pc:sldChg>
      <pc:sldChg chg="addSp delSp modSp add modTransition">
        <pc:chgData name="Pam Lahoud" userId="c994f292-3cc1-4aab-a3ce-64a1485190d9" providerId="ADAL" clId="{8EE0F80E-528F-43CA-8E6B-FB7B78DFC1E0}" dt="2019-10-24T17:04:12.322" v="133"/>
        <pc:sldMkLst>
          <pc:docMk/>
          <pc:sldMk cId="1340313686" sldId="8365"/>
        </pc:sldMkLst>
        <pc:picChg chg="add del mod">
          <ac:chgData name="Pam Lahoud" userId="c994f292-3cc1-4aab-a3ce-64a1485190d9" providerId="ADAL" clId="{8EE0F80E-528F-43CA-8E6B-FB7B78DFC1E0}" dt="2019-10-24T17:00:42.260" v="123" actId="478"/>
          <ac:picMkLst>
            <pc:docMk/>
            <pc:sldMk cId="1340313686" sldId="8365"/>
            <ac:picMk id="2" creationId="{35992638-2775-4343-903C-CB044897521A}"/>
          </ac:picMkLst>
        </pc:picChg>
        <pc:picChg chg="add mod ord">
          <ac:chgData name="Pam Lahoud" userId="c994f292-3cc1-4aab-a3ce-64a1485190d9" providerId="ADAL" clId="{8EE0F80E-528F-43CA-8E6B-FB7B78DFC1E0}" dt="2019-10-24T17:00:38.743" v="122" actId="167"/>
          <ac:picMkLst>
            <pc:docMk/>
            <pc:sldMk cId="1340313686" sldId="8365"/>
            <ac:picMk id="3" creationId="{AB88D2EB-98B5-437E-B20D-F4059B8D7DA3}"/>
          </ac:picMkLst>
        </pc:picChg>
        <pc:picChg chg="add del mod">
          <ac:chgData name="Pam Lahoud" userId="c994f292-3cc1-4aab-a3ce-64a1485190d9" providerId="ADAL" clId="{8EE0F80E-528F-43CA-8E6B-FB7B78DFC1E0}" dt="2019-10-24T17:04:12.322" v="133"/>
          <ac:picMkLst>
            <pc:docMk/>
            <pc:sldMk cId="1340313686" sldId="8365"/>
            <ac:picMk id="4" creationId="{CD0C07CA-F374-4CBD-A99A-513D1B9AAB8E}"/>
          </ac:picMkLst>
        </pc:picChg>
      </pc:sldChg>
      <pc:sldChg chg="addSp delSp modSp add">
        <pc:chgData name="Pam Lahoud" userId="c994f292-3cc1-4aab-a3ce-64a1485190d9" providerId="ADAL" clId="{8EE0F80E-528F-43CA-8E6B-FB7B78DFC1E0}" dt="2019-10-24T17:05:52.320" v="141" actId="478"/>
        <pc:sldMkLst>
          <pc:docMk/>
          <pc:sldMk cId="2395800854" sldId="8366"/>
        </pc:sldMkLst>
        <pc:picChg chg="add mod ord">
          <ac:chgData name="Pam Lahoud" userId="c994f292-3cc1-4aab-a3ce-64a1485190d9" providerId="ADAL" clId="{8EE0F80E-528F-43CA-8E6B-FB7B78DFC1E0}" dt="2019-10-24T17:05:50.482" v="140" actId="167"/>
          <ac:picMkLst>
            <pc:docMk/>
            <pc:sldMk cId="2395800854" sldId="8366"/>
            <ac:picMk id="2" creationId="{95B3CBF3-C5FF-42DE-AB1F-D03048B339FA}"/>
          </ac:picMkLst>
        </pc:picChg>
        <pc:picChg chg="del">
          <ac:chgData name="Pam Lahoud" userId="c994f292-3cc1-4aab-a3ce-64a1485190d9" providerId="ADAL" clId="{8EE0F80E-528F-43CA-8E6B-FB7B78DFC1E0}" dt="2019-10-24T17:05:52.320" v="141" actId="478"/>
          <ac:picMkLst>
            <pc:docMk/>
            <pc:sldMk cId="2395800854" sldId="8366"/>
            <ac:picMk id="4" creationId="{6C39EFE8-DEBC-43F2-9D7E-E88503DB85EB}"/>
          </ac:picMkLst>
        </pc:picChg>
      </pc:sldChg>
      <pc:sldChg chg="addSp delSp modSp add modTransition modAnim">
        <pc:chgData name="Pam Lahoud" userId="c994f292-3cc1-4aab-a3ce-64a1485190d9" providerId="ADAL" clId="{8EE0F80E-528F-43CA-8E6B-FB7B78DFC1E0}" dt="2019-10-25T21:41:01.218" v="314"/>
        <pc:sldMkLst>
          <pc:docMk/>
          <pc:sldMk cId="2601319681" sldId="8367"/>
        </pc:sldMkLst>
        <pc:spChg chg="del">
          <ac:chgData name="Pam Lahoud" userId="c994f292-3cc1-4aab-a3ce-64a1485190d9" providerId="ADAL" clId="{8EE0F80E-528F-43CA-8E6B-FB7B78DFC1E0}" dt="2019-10-25T21:02:07.185" v="145"/>
          <ac:spMkLst>
            <pc:docMk/>
            <pc:sldMk cId="2601319681" sldId="8367"/>
            <ac:spMk id="2" creationId="{103A721D-ACBB-45E4-B48F-D5A6D8C34C4E}"/>
          </ac:spMkLst>
        </pc:spChg>
        <pc:spChg chg="add del mod">
          <ac:chgData name="Pam Lahoud" userId="c994f292-3cc1-4aab-a3ce-64a1485190d9" providerId="ADAL" clId="{8EE0F80E-528F-43CA-8E6B-FB7B78DFC1E0}" dt="2019-10-25T21:02:12.282" v="146"/>
          <ac:spMkLst>
            <pc:docMk/>
            <pc:sldMk cId="2601319681" sldId="8367"/>
            <ac:spMk id="3" creationId="{B3B75FA3-DEEB-471C-8B36-F6C7D8747C49}"/>
          </ac:spMkLst>
        </pc:spChg>
        <pc:spChg chg="add mod">
          <ac:chgData name="Pam Lahoud" userId="c994f292-3cc1-4aab-a3ce-64a1485190d9" providerId="ADAL" clId="{8EE0F80E-528F-43CA-8E6B-FB7B78DFC1E0}" dt="2019-10-25T21:18:58.507" v="184" actId="1076"/>
          <ac:spMkLst>
            <pc:docMk/>
            <pc:sldMk cId="2601319681" sldId="8367"/>
            <ac:spMk id="8" creationId="{EE59DE42-0BDD-440E-B764-7419AE480D8F}"/>
          </ac:spMkLst>
        </pc:spChg>
        <pc:spChg chg="add mod">
          <ac:chgData name="Pam Lahoud" userId="c994f292-3cc1-4aab-a3ce-64a1485190d9" providerId="ADAL" clId="{8EE0F80E-528F-43CA-8E6B-FB7B78DFC1E0}" dt="2019-10-25T21:24:50.382" v="197" actId="208"/>
          <ac:spMkLst>
            <pc:docMk/>
            <pc:sldMk cId="2601319681" sldId="8367"/>
            <ac:spMk id="10" creationId="{80520005-1F6D-4592-BFEF-C6665217C47E}"/>
          </ac:spMkLst>
        </pc:spChg>
        <pc:spChg chg="add del mod">
          <ac:chgData name="Pam Lahoud" userId="c994f292-3cc1-4aab-a3ce-64a1485190d9" providerId="ADAL" clId="{8EE0F80E-528F-43CA-8E6B-FB7B78DFC1E0}" dt="2019-10-25T21:26:57.334" v="292" actId="478"/>
          <ac:spMkLst>
            <pc:docMk/>
            <pc:sldMk cId="2601319681" sldId="8367"/>
            <ac:spMk id="13" creationId="{96B89AA9-E1E6-40CB-8B1C-8F6A59DF3BB1}"/>
          </ac:spMkLst>
        </pc:spChg>
        <pc:spChg chg="add mod">
          <ac:chgData name="Pam Lahoud" userId="c994f292-3cc1-4aab-a3ce-64a1485190d9" providerId="ADAL" clId="{8EE0F80E-528F-43CA-8E6B-FB7B78DFC1E0}" dt="2019-10-25T21:27:57.083" v="310" actId="20577"/>
          <ac:spMkLst>
            <pc:docMk/>
            <pc:sldMk cId="2601319681" sldId="8367"/>
            <ac:spMk id="17" creationId="{3AEC83C1-6C0C-4644-95FC-28E39E568923}"/>
          </ac:spMkLst>
        </pc:spChg>
        <pc:picChg chg="add del mod">
          <ac:chgData name="Pam Lahoud" userId="c994f292-3cc1-4aab-a3ce-64a1485190d9" providerId="ADAL" clId="{8EE0F80E-528F-43CA-8E6B-FB7B78DFC1E0}" dt="2019-10-25T21:05:24.435" v="157" actId="478"/>
          <ac:picMkLst>
            <pc:docMk/>
            <pc:sldMk cId="2601319681" sldId="8367"/>
            <ac:picMk id="4" creationId="{1B3B17CB-1A34-4BCD-9888-463DB7441F2D}"/>
          </ac:picMkLst>
        </pc:picChg>
        <pc:picChg chg="add del mod ord">
          <ac:chgData name="Pam Lahoud" userId="c994f292-3cc1-4aab-a3ce-64a1485190d9" providerId="ADAL" clId="{8EE0F80E-528F-43CA-8E6B-FB7B78DFC1E0}" dt="2019-10-25T21:24:03.082" v="194" actId="478"/>
          <ac:picMkLst>
            <pc:docMk/>
            <pc:sldMk cId="2601319681" sldId="8367"/>
            <ac:picMk id="5" creationId="{1C06320F-87D4-4FC1-A8F6-14C3CB4E51FD}"/>
          </ac:picMkLst>
        </pc:picChg>
        <pc:picChg chg="add del mod">
          <ac:chgData name="Pam Lahoud" userId="c994f292-3cc1-4aab-a3ce-64a1485190d9" providerId="ADAL" clId="{8EE0F80E-528F-43CA-8E6B-FB7B78DFC1E0}" dt="2019-10-25T21:11:04.753" v="165"/>
          <ac:picMkLst>
            <pc:docMk/>
            <pc:sldMk cId="2601319681" sldId="8367"/>
            <ac:picMk id="6" creationId="{1D6CEE36-1884-4D65-A023-09CD64C7D2D9}"/>
          </ac:picMkLst>
        </pc:picChg>
        <pc:picChg chg="add del mod">
          <ac:chgData name="Pam Lahoud" userId="c994f292-3cc1-4aab-a3ce-64a1485190d9" providerId="ADAL" clId="{8EE0F80E-528F-43CA-8E6B-FB7B78DFC1E0}" dt="2019-10-25T21:13:21.924" v="173"/>
          <ac:picMkLst>
            <pc:docMk/>
            <pc:sldMk cId="2601319681" sldId="8367"/>
            <ac:picMk id="7" creationId="{7EC37BE0-0C3A-4801-BD1B-DB7C74B35840}"/>
          </ac:picMkLst>
        </pc:picChg>
        <pc:picChg chg="add mod ord">
          <ac:chgData name="Pam Lahoud" userId="c994f292-3cc1-4aab-a3ce-64a1485190d9" providerId="ADAL" clId="{8EE0F80E-528F-43CA-8E6B-FB7B78DFC1E0}" dt="2019-10-25T21:24:01.034" v="193" actId="167"/>
          <ac:picMkLst>
            <pc:docMk/>
            <pc:sldMk cId="2601319681" sldId="8367"/>
            <ac:picMk id="9" creationId="{1C179FE5-1AAB-4825-9C7C-E497468CDD82}"/>
          </ac:picMkLst>
        </pc:picChg>
        <pc:cxnChg chg="add mod">
          <ac:chgData name="Pam Lahoud" userId="c994f292-3cc1-4aab-a3ce-64a1485190d9" providerId="ADAL" clId="{8EE0F80E-528F-43CA-8E6B-FB7B78DFC1E0}" dt="2019-10-25T21:26:14.786" v="286" actId="14100"/>
          <ac:cxnSpMkLst>
            <pc:docMk/>
            <pc:sldMk cId="2601319681" sldId="8367"/>
            <ac:cxnSpMk id="12" creationId="{46EE0F60-B231-420D-AD81-F17734A72D3D}"/>
          </ac:cxnSpMkLst>
        </pc:cxnChg>
      </pc:sldChg>
      <pc:sldChg chg="addSp delSp modSp add del modTransition modAnim">
        <pc:chgData name="Pam Lahoud" userId="c994f292-3cc1-4aab-a3ce-64a1485190d9" providerId="ADAL" clId="{8EE0F80E-528F-43CA-8E6B-FB7B78DFC1E0}" dt="2019-10-25T22:18:04.711" v="352" actId="2696"/>
        <pc:sldMkLst>
          <pc:docMk/>
          <pc:sldMk cId="1483594101" sldId="8368"/>
        </pc:sldMkLst>
        <pc:spChg chg="add">
          <ac:chgData name="Pam Lahoud" userId="c994f292-3cc1-4aab-a3ce-64a1485190d9" providerId="ADAL" clId="{8EE0F80E-528F-43CA-8E6B-FB7B78DFC1E0}" dt="2019-10-25T21:40:47.767" v="313"/>
          <ac:spMkLst>
            <pc:docMk/>
            <pc:sldMk cId="1483594101" sldId="8368"/>
            <ac:spMk id="6" creationId="{E6D1EAD5-6FBD-4601-B590-AEAEFA97A637}"/>
          </ac:spMkLst>
        </pc:spChg>
        <pc:picChg chg="add del mod">
          <ac:chgData name="Pam Lahoud" userId="c994f292-3cc1-4aab-a3ce-64a1485190d9" providerId="ADAL" clId="{8EE0F80E-528F-43CA-8E6B-FB7B78DFC1E0}" dt="2019-10-25T21:10:56.455" v="161"/>
          <ac:picMkLst>
            <pc:docMk/>
            <pc:sldMk cId="1483594101" sldId="8368"/>
            <ac:picMk id="2" creationId="{0E2F862B-A8A1-4497-A54B-E03D86ECB031}"/>
          </ac:picMkLst>
        </pc:picChg>
        <pc:picChg chg="del">
          <ac:chgData name="Pam Lahoud" userId="c994f292-3cc1-4aab-a3ce-64a1485190d9" providerId="ADAL" clId="{8EE0F80E-528F-43CA-8E6B-FB7B78DFC1E0}" dt="2019-10-25T21:05:33.177" v="158" actId="478"/>
          <ac:picMkLst>
            <pc:docMk/>
            <pc:sldMk cId="1483594101" sldId="8368"/>
            <ac:picMk id="4" creationId="{1B3B17CB-1A34-4BCD-9888-463DB7441F2D}"/>
          </ac:picMkLst>
        </pc:picChg>
        <pc:picChg chg="add">
          <ac:chgData name="Pam Lahoud" userId="c994f292-3cc1-4aab-a3ce-64a1485190d9" providerId="ADAL" clId="{8EE0F80E-528F-43CA-8E6B-FB7B78DFC1E0}" dt="2019-10-25T21:11:07.129" v="166"/>
          <ac:picMkLst>
            <pc:docMk/>
            <pc:sldMk cId="1483594101" sldId="8368"/>
            <ac:picMk id="5" creationId="{3C09C3F4-D4BF-46A3-9CFE-E01341FF18DD}"/>
          </ac:picMkLst>
        </pc:picChg>
      </pc:sldChg>
      <pc:sldChg chg="addSp delSp modSp add modTransition modAnim">
        <pc:chgData name="Pam Lahoud" userId="c994f292-3cc1-4aab-a3ce-64a1485190d9" providerId="ADAL" clId="{8EE0F80E-528F-43CA-8E6B-FB7B78DFC1E0}" dt="2019-10-25T21:41:01.218" v="314"/>
        <pc:sldMkLst>
          <pc:docMk/>
          <pc:sldMk cId="895848956" sldId="8369"/>
        </pc:sldMkLst>
        <pc:spChg chg="del">
          <ac:chgData name="Pam Lahoud" userId="c994f292-3cc1-4aab-a3ce-64a1485190d9" providerId="ADAL" clId="{8EE0F80E-528F-43CA-8E6B-FB7B78DFC1E0}" dt="2019-10-25T21:13:05.402" v="168"/>
          <ac:spMkLst>
            <pc:docMk/>
            <pc:sldMk cId="895848956" sldId="8369"/>
            <ac:spMk id="2" creationId="{9B5ADF88-4ABE-48AF-B00D-36EE4DA87740}"/>
          </ac:spMkLst>
        </pc:spChg>
        <pc:spChg chg="add mod">
          <ac:chgData name="Pam Lahoud" userId="c994f292-3cc1-4aab-a3ce-64a1485190d9" providerId="ADAL" clId="{8EE0F80E-528F-43CA-8E6B-FB7B78DFC1E0}" dt="2019-10-25T21:13:48.353" v="176" actId="1076"/>
          <ac:spMkLst>
            <pc:docMk/>
            <pc:sldMk cId="895848956" sldId="8369"/>
            <ac:spMk id="4" creationId="{CA05A1CA-203D-4551-94A3-DB2961623D3D}"/>
          </ac:spMkLst>
        </pc:spChg>
        <pc:picChg chg="add">
          <ac:chgData name="Pam Lahoud" userId="c994f292-3cc1-4aab-a3ce-64a1485190d9" providerId="ADAL" clId="{8EE0F80E-528F-43CA-8E6B-FB7B78DFC1E0}" dt="2019-10-25T21:13:23.735" v="174"/>
          <ac:picMkLst>
            <pc:docMk/>
            <pc:sldMk cId="895848956" sldId="8369"/>
            <ac:picMk id="3" creationId="{E847EE67-994C-4A3D-9F87-45B93D1338E6}"/>
          </ac:picMkLst>
        </pc:picChg>
      </pc:sldChg>
      <pc:sldChg chg="addSp delSp modSp add modTransition modAnim">
        <pc:chgData name="Pam Lahoud" userId="c994f292-3cc1-4aab-a3ce-64a1485190d9" providerId="ADAL" clId="{8EE0F80E-528F-43CA-8E6B-FB7B78DFC1E0}" dt="2019-10-25T22:01:56.827" v="325" actId="1076"/>
        <pc:sldMkLst>
          <pc:docMk/>
          <pc:sldMk cId="1466530825" sldId="8370"/>
        </pc:sldMkLst>
        <pc:spChg chg="add mod">
          <ac:chgData name="Pam Lahoud" userId="c994f292-3cc1-4aab-a3ce-64a1485190d9" providerId="ADAL" clId="{8EE0F80E-528F-43CA-8E6B-FB7B78DFC1E0}" dt="2019-10-25T22:01:56.827" v="325" actId="1076"/>
          <ac:spMkLst>
            <pc:docMk/>
            <pc:sldMk cId="1466530825" sldId="8370"/>
            <ac:spMk id="6" creationId="{482D571C-744A-4D75-BDE1-EFD083DBEBBC}"/>
          </ac:spMkLst>
        </pc:spChg>
        <pc:picChg chg="add del mod ord">
          <ac:chgData name="Pam Lahoud" userId="c994f292-3cc1-4aab-a3ce-64a1485190d9" providerId="ADAL" clId="{8EE0F80E-528F-43CA-8E6B-FB7B78DFC1E0}" dt="2019-10-25T21:22:35.794" v="189" actId="478"/>
          <ac:picMkLst>
            <pc:docMk/>
            <pc:sldMk cId="1466530825" sldId="8370"/>
            <ac:picMk id="2" creationId="{65D206B2-52FD-4720-9FFA-0C518F9A0780}"/>
          </ac:picMkLst>
        </pc:picChg>
        <pc:picChg chg="add mod ord">
          <ac:chgData name="Pam Lahoud" userId="c994f292-3cc1-4aab-a3ce-64a1485190d9" providerId="ADAL" clId="{8EE0F80E-528F-43CA-8E6B-FB7B78DFC1E0}" dt="2019-10-25T21:22:34.217" v="188" actId="167"/>
          <ac:picMkLst>
            <pc:docMk/>
            <pc:sldMk cId="1466530825" sldId="8370"/>
            <ac:picMk id="3" creationId="{AEB8577C-F489-4097-9CAB-F4FE8A230B5D}"/>
          </ac:picMkLst>
        </pc:picChg>
        <pc:picChg chg="del">
          <ac:chgData name="Pam Lahoud" userId="c994f292-3cc1-4aab-a3ce-64a1485190d9" providerId="ADAL" clId="{8EE0F80E-528F-43CA-8E6B-FB7B78DFC1E0}" dt="2019-10-25T21:18:38.895" v="182" actId="478"/>
          <ac:picMkLst>
            <pc:docMk/>
            <pc:sldMk cId="1466530825" sldId="8370"/>
            <ac:picMk id="5" creationId="{1C06320F-87D4-4FC1-A8F6-14C3CB4E51FD}"/>
          </ac:picMkLst>
        </pc:picChg>
      </pc:sldChg>
      <pc:sldChg chg="addSp delSp modSp add del">
        <pc:chgData name="Pam Lahoud" userId="c994f292-3cc1-4aab-a3ce-64a1485190d9" providerId="ADAL" clId="{8EE0F80E-528F-43CA-8E6B-FB7B78DFC1E0}" dt="2019-10-25T22:18:08.367" v="353" actId="2696"/>
        <pc:sldMkLst>
          <pc:docMk/>
          <pc:sldMk cId="4025032926" sldId="8371"/>
        </pc:sldMkLst>
        <pc:spChg chg="mod">
          <ac:chgData name="Pam Lahoud" userId="c994f292-3cc1-4aab-a3ce-64a1485190d9" providerId="ADAL" clId="{8EE0F80E-528F-43CA-8E6B-FB7B78DFC1E0}" dt="2019-10-25T21:47:43.523" v="324" actId="1076"/>
          <ac:spMkLst>
            <pc:docMk/>
            <pc:sldMk cId="4025032926" sldId="8371"/>
            <ac:spMk id="6" creationId="{E6D1EAD5-6FBD-4601-B590-AEAEFA97A637}"/>
          </ac:spMkLst>
        </pc:spChg>
        <pc:picChg chg="add mod ord">
          <ac:chgData name="Pam Lahoud" userId="c994f292-3cc1-4aab-a3ce-64a1485190d9" providerId="ADAL" clId="{8EE0F80E-528F-43CA-8E6B-FB7B78DFC1E0}" dt="2019-10-25T21:47:28.753" v="322" actId="167"/>
          <ac:picMkLst>
            <pc:docMk/>
            <pc:sldMk cId="4025032926" sldId="8371"/>
            <ac:picMk id="2" creationId="{CA4A90F0-5900-481C-8D56-241BC91DBA9A}"/>
          </ac:picMkLst>
        </pc:picChg>
        <pc:picChg chg="del">
          <ac:chgData name="Pam Lahoud" userId="c994f292-3cc1-4aab-a3ce-64a1485190d9" providerId="ADAL" clId="{8EE0F80E-528F-43CA-8E6B-FB7B78DFC1E0}" dt="2019-10-25T21:47:31.810" v="323" actId="478"/>
          <ac:picMkLst>
            <pc:docMk/>
            <pc:sldMk cId="4025032926" sldId="8371"/>
            <ac:picMk id="5" creationId="{3C09C3F4-D4BF-46A3-9CFE-E01341FF18DD}"/>
          </ac:picMkLst>
        </pc:picChg>
      </pc:sldChg>
      <pc:sldChg chg="addSp delSp modSp add">
        <pc:chgData name="Pam Lahoud" userId="c994f292-3cc1-4aab-a3ce-64a1485190d9" providerId="ADAL" clId="{8EE0F80E-528F-43CA-8E6B-FB7B78DFC1E0}" dt="2019-10-25T22:02:22.756" v="332" actId="1076"/>
        <pc:sldMkLst>
          <pc:docMk/>
          <pc:sldMk cId="2918218224" sldId="8372"/>
        </pc:sldMkLst>
        <pc:spChg chg="mod">
          <ac:chgData name="Pam Lahoud" userId="c994f292-3cc1-4aab-a3ce-64a1485190d9" providerId="ADAL" clId="{8EE0F80E-528F-43CA-8E6B-FB7B78DFC1E0}" dt="2019-10-25T22:02:22.756" v="332" actId="1076"/>
          <ac:spMkLst>
            <pc:docMk/>
            <pc:sldMk cId="2918218224" sldId="8372"/>
            <ac:spMk id="6" creationId="{482D571C-744A-4D75-BDE1-EFD083DBEBBC}"/>
          </ac:spMkLst>
        </pc:spChg>
        <pc:picChg chg="add mod ord">
          <ac:chgData name="Pam Lahoud" userId="c994f292-3cc1-4aab-a3ce-64a1485190d9" providerId="ADAL" clId="{8EE0F80E-528F-43CA-8E6B-FB7B78DFC1E0}" dt="2019-10-25T22:02:15.422" v="330" actId="167"/>
          <ac:picMkLst>
            <pc:docMk/>
            <pc:sldMk cId="2918218224" sldId="8372"/>
            <ac:picMk id="2" creationId="{E201384C-2643-4FD8-908C-C56DB9F7026B}"/>
          </ac:picMkLst>
        </pc:picChg>
        <pc:picChg chg="del">
          <ac:chgData name="Pam Lahoud" userId="c994f292-3cc1-4aab-a3ce-64a1485190d9" providerId="ADAL" clId="{8EE0F80E-528F-43CA-8E6B-FB7B78DFC1E0}" dt="2019-10-25T22:02:17.460" v="331" actId="478"/>
          <ac:picMkLst>
            <pc:docMk/>
            <pc:sldMk cId="2918218224" sldId="8372"/>
            <ac:picMk id="3" creationId="{AEB8577C-F489-4097-9CAB-F4FE8A230B5D}"/>
          </ac:picMkLst>
        </pc:picChg>
      </pc:sldChg>
      <pc:sldChg chg="addSp delSp modSp add">
        <pc:chgData name="Pam Lahoud" userId="c994f292-3cc1-4aab-a3ce-64a1485190d9" providerId="ADAL" clId="{8EE0F80E-528F-43CA-8E6B-FB7B78DFC1E0}" dt="2019-10-25T22:07:59.358" v="344" actId="478"/>
        <pc:sldMkLst>
          <pc:docMk/>
          <pc:sldMk cId="1226387179" sldId="8373"/>
        </pc:sldMkLst>
        <pc:spChg chg="mod">
          <ac:chgData name="Pam Lahoud" userId="c994f292-3cc1-4aab-a3ce-64a1485190d9" providerId="ADAL" clId="{8EE0F80E-528F-43CA-8E6B-FB7B78DFC1E0}" dt="2019-10-25T22:04:52.984" v="339" actId="1076"/>
          <ac:spMkLst>
            <pc:docMk/>
            <pc:sldMk cId="1226387179" sldId="8373"/>
            <ac:spMk id="6" creationId="{482D571C-744A-4D75-BDE1-EFD083DBEBBC}"/>
          </ac:spMkLst>
        </pc:spChg>
        <pc:picChg chg="del">
          <ac:chgData name="Pam Lahoud" userId="c994f292-3cc1-4aab-a3ce-64a1485190d9" providerId="ADAL" clId="{8EE0F80E-528F-43CA-8E6B-FB7B78DFC1E0}" dt="2019-10-25T22:04:48.932" v="338" actId="478"/>
          <ac:picMkLst>
            <pc:docMk/>
            <pc:sldMk cId="1226387179" sldId="8373"/>
            <ac:picMk id="2" creationId="{E201384C-2643-4FD8-908C-C56DB9F7026B}"/>
          </ac:picMkLst>
        </pc:picChg>
        <pc:picChg chg="add del mod ord">
          <ac:chgData name="Pam Lahoud" userId="c994f292-3cc1-4aab-a3ce-64a1485190d9" providerId="ADAL" clId="{8EE0F80E-528F-43CA-8E6B-FB7B78DFC1E0}" dt="2019-10-25T22:07:59.358" v="344" actId="478"/>
          <ac:picMkLst>
            <pc:docMk/>
            <pc:sldMk cId="1226387179" sldId="8373"/>
            <ac:picMk id="3" creationId="{2AD556E1-328E-4AAD-A099-E0D7E332E139}"/>
          </ac:picMkLst>
        </pc:picChg>
        <pc:picChg chg="add mod ord">
          <ac:chgData name="Pam Lahoud" userId="c994f292-3cc1-4aab-a3ce-64a1485190d9" providerId="ADAL" clId="{8EE0F80E-528F-43CA-8E6B-FB7B78DFC1E0}" dt="2019-10-25T22:07:57.308" v="343" actId="167"/>
          <ac:picMkLst>
            <pc:docMk/>
            <pc:sldMk cId="1226387179" sldId="8373"/>
            <ac:picMk id="4" creationId="{24916A07-5435-4646-8B5F-93E8D25B3C86}"/>
          </ac:picMkLst>
        </pc:picChg>
      </pc:sldChg>
      <pc:sldChg chg="addSp delSp modSp add">
        <pc:chgData name="Pam Lahoud" userId="c994f292-3cc1-4aab-a3ce-64a1485190d9" providerId="ADAL" clId="{8EE0F80E-528F-43CA-8E6B-FB7B78DFC1E0}" dt="2019-10-25T22:17:17.717" v="351" actId="1076"/>
        <pc:sldMkLst>
          <pc:docMk/>
          <pc:sldMk cId="1086722076" sldId="8374"/>
        </pc:sldMkLst>
        <pc:spChg chg="mod">
          <ac:chgData name="Pam Lahoud" userId="c994f292-3cc1-4aab-a3ce-64a1485190d9" providerId="ADAL" clId="{8EE0F80E-528F-43CA-8E6B-FB7B78DFC1E0}" dt="2019-10-25T22:17:17.717" v="351" actId="1076"/>
          <ac:spMkLst>
            <pc:docMk/>
            <pc:sldMk cId="1086722076" sldId="8374"/>
            <ac:spMk id="6" creationId="{482D571C-744A-4D75-BDE1-EFD083DBEBBC}"/>
          </ac:spMkLst>
        </pc:spChg>
        <pc:picChg chg="add mod ord">
          <ac:chgData name="Pam Lahoud" userId="c994f292-3cc1-4aab-a3ce-64a1485190d9" providerId="ADAL" clId="{8EE0F80E-528F-43CA-8E6B-FB7B78DFC1E0}" dt="2019-10-25T22:17:09.767" v="349" actId="167"/>
          <ac:picMkLst>
            <pc:docMk/>
            <pc:sldMk cId="1086722076" sldId="8374"/>
            <ac:picMk id="2" creationId="{8DA6D3C8-210D-41D4-A61B-D11EC5BE2F79}"/>
          </ac:picMkLst>
        </pc:picChg>
        <pc:picChg chg="del">
          <ac:chgData name="Pam Lahoud" userId="c994f292-3cc1-4aab-a3ce-64a1485190d9" providerId="ADAL" clId="{8EE0F80E-528F-43CA-8E6B-FB7B78DFC1E0}" dt="2019-10-25T22:17:11.804" v="350" actId="478"/>
          <ac:picMkLst>
            <pc:docMk/>
            <pc:sldMk cId="1086722076" sldId="8374"/>
            <ac:picMk id="4" creationId="{24916A07-5435-4646-8B5F-93E8D25B3C86}"/>
          </ac:picMkLst>
        </pc:picChg>
      </pc:sldChg>
      <pc:sldChg chg="addSp delSp modSp add">
        <pc:chgData name="Pam Lahoud" userId="c994f292-3cc1-4aab-a3ce-64a1485190d9" providerId="ADAL" clId="{8EE0F80E-528F-43CA-8E6B-FB7B78DFC1E0}" dt="2019-10-25T22:19:17.358" v="361" actId="1076"/>
        <pc:sldMkLst>
          <pc:docMk/>
          <pc:sldMk cId="3305431275" sldId="8375"/>
        </pc:sldMkLst>
        <pc:spChg chg="mod">
          <ac:chgData name="Pam Lahoud" userId="c994f292-3cc1-4aab-a3ce-64a1485190d9" providerId="ADAL" clId="{8EE0F80E-528F-43CA-8E6B-FB7B78DFC1E0}" dt="2019-10-25T22:19:17.358" v="361" actId="1076"/>
          <ac:spMkLst>
            <pc:docMk/>
            <pc:sldMk cId="3305431275" sldId="8375"/>
            <ac:spMk id="6" creationId="{482D571C-744A-4D75-BDE1-EFD083DBEBBC}"/>
          </ac:spMkLst>
        </pc:spChg>
        <pc:picChg chg="del">
          <ac:chgData name="Pam Lahoud" userId="c994f292-3cc1-4aab-a3ce-64a1485190d9" providerId="ADAL" clId="{8EE0F80E-528F-43CA-8E6B-FB7B78DFC1E0}" dt="2019-10-25T22:19:13.533" v="360" actId="478"/>
          <ac:picMkLst>
            <pc:docMk/>
            <pc:sldMk cId="3305431275" sldId="8375"/>
            <ac:picMk id="2" creationId="{8DA6D3C8-210D-41D4-A61B-D11EC5BE2F79}"/>
          </ac:picMkLst>
        </pc:picChg>
        <pc:picChg chg="add mod ord">
          <ac:chgData name="Pam Lahoud" userId="c994f292-3cc1-4aab-a3ce-64a1485190d9" providerId="ADAL" clId="{8EE0F80E-528F-43CA-8E6B-FB7B78DFC1E0}" dt="2019-10-25T22:19:12.097" v="359" actId="167"/>
          <ac:picMkLst>
            <pc:docMk/>
            <pc:sldMk cId="3305431275" sldId="8375"/>
            <ac:picMk id="3" creationId="{5E68E878-A3E9-4A82-81EB-A3E08FE807FC}"/>
          </ac:picMkLst>
        </pc:picChg>
      </pc:sldChg>
      <pc:sldChg chg="addSp delSp modSp add">
        <pc:chgData name="Pam Lahoud" userId="c994f292-3cc1-4aab-a3ce-64a1485190d9" providerId="ADAL" clId="{8EE0F80E-528F-43CA-8E6B-FB7B78DFC1E0}" dt="2019-10-25T22:20:16.301" v="369" actId="1076"/>
        <pc:sldMkLst>
          <pc:docMk/>
          <pc:sldMk cId="535652847" sldId="8376"/>
        </pc:sldMkLst>
        <pc:spChg chg="mod">
          <ac:chgData name="Pam Lahoud" userId="c994f292-3cc1-4aab-a3ce-64a1485190d9" providerId="ADAL" clId="{8EE0F80E-528F-43CA-8E6B-FB7B78DFC1E0}" dt="2019-10-25T22:20:16.301" v="369" actId="1076"/>
          <ac:spMkLst>
            <pc:docMk/>
            <pc:sldMk cId="535652847" sldId="8376"/>
            <ac:spMk id="6" creationId="{482D571C-744A-4D75-BDE1-EFD083DBEBBC}"/>
          </ac:spMkLst>
        </pc:spChg>
        <pc:picChg chg="add mod ord">
          <ac:chgData name="Pam Lahoud" userId="c994f292-3cc1-4aab-a3ce-64a1485190d9" providerId="ADAL" clId="{8EE0F80E-528F-43CA-8E6B-FB7B78DFC1E0}" dt="2019-10-25T22:20:09.718" v="367" actId="167"/>
          <ac:picMkLst>
            <pc:docMk/>
            <pc:sldMk cId="535652847" sldId="8376"/>
            <ac:picMk id="2" creationId="{32CBBEE7-C4A3-4814-9341-08A65F40A2CC}"/>
          </ac:picMkLst>
        </pc:picChg>
        <pc:picChg chg="del">
          <ac:chgData name="Pam Lahoud" userId="c994f292-3cc1-4aab-a3ce-64a1485190d9" providerId="ADAL" clId="{8EE0F80E-528F-43CA-8E6B-FB7B78DFC1E0}" dt="2019-10-25T22:20:12.046" v="368" actId="478"/>
          <ac:picMkLst>
            <pc:docMk/>
            <pc:sldMk cId="535652847" sldId="8376"/>
            <ac:picMk id="3" creationId="{5E68E878-A3E9-4A82-81EB-A3E08FE807FC}"/>
          </ac:picMkLst>
        </pc:picChg>
      </pc:sldChg>
      <pc:sldChg chg="addSp delSp modSp add">
        <pc:chgData name="Pam Lahoud" userId="c994f292-3cc1-4aab-a3ce-64a1485190d9" providerId="ADAL" clId="{8EE0F80E-528F-43CA-8E6B-FB7B78DFC1E0}" dt="2019-10-25T22:22:17.116" v="376" actId="1076"/>
        <pc:sldMkLst>
          <pc:docMk/>
          <pc:sldMk cId="452850413" sldId="8377"/>
        </pc:sldMkLst>
        <pc:spChg chg="mod">
          <ac:chgData name="Pam Lahoud" userId="c994f292-3cc1-4aab-a3ce-64a1485190d9" providerId="ADAL" clId="{8EE0F80E-528F-43CA-8E6B-FB7B78DFC1E0}" dt="2019-10-25T22:22:17.116" v="376" actId="1076"/>
          <ac:spMkLst>
            <pc:docMk/>
            <pc:sldMk cId="452850413" sldId="8377"/>
            <ac:spMk id="6" creationId="{482D571C-744A-4D75-BDE1-EFD083DBEBBC}"/>
          </ac:spMkLst>
        </pc:spChg>
        <pc:picChg chg="del">
          <ac:chgData name="Pam Lahoud" userId="c994f292-3cc1-4aab-a3ce-64a1485190d9" providerId="ADAL" clId="{8EE0F80E-528F-43CA-8E6B-FB7B78DFC1E0}" dt="2019-10-25T22:22:13.439" v="375" actId="478"/>
          <ac:picMkLst>
            <pc:docMk/>
            <pc:sldMk cId="452850413" sldId="8377"/>
            <ac:picMk id="2" creationId="{32CBBEE7-C4A3-4814-9341-08A65F40A2CC}"/>
          </ac:picMkLst>
        </pc:picChg>
        <pc:picChg chg="add mod ord">
          <ac:chgData name="Pam Lahoud" userId="c994f292-3cc1-4aab-a3ce-64a1485190d9" providerId="ADAL" clId="{8EE0F80E-528F-43CA-8E6B-FB7B78DFC1E0}" dt="2019-10-25T22:22:11.013" v="374" actId="167"/>
          <ac:picMkLst>
            <pc:docMk/>
            <pc:sldMk cId="452850413" sldId="8377"/>
            <ac:picMk id="3" creationId="{AED27B96-A4D5-4145-8C97-6B73E7920162}"/>
          </ac:picMkLst>
        </pc:picChg>
      </pc:sldChg>
      <pc:sldChg chg="addSp delSp modSp add">
        <pc:chgData name="Pam Lahoud" userId="c994f292-3cc1-4aab-a3ce-64a1485190d9" providerId="ADAL" clId="{8EE0F80E-528F-43CA-8E6B-FB7B78DFC1E0}" dt="2019-10-25T22:56:45.775" v="393" actId="478"/>
        <pc:sldMkLst>
          <pc:docMk/>
          <pc:sldMk cId="119581786" sldId="8378"/>
        </pc:sldMkLst>
        <pc:spChg chg="mod">
          <ac:chgData name="Pam Lahoud" userId="c994f292-3cc1-4aab-a3ce-64a1485190d9" providerId="ADAL" clId="{8EE0F80E-528F-43CA-8E6B-FB7B78DFC1E0}" dt="2019-10-25T22:30:26.778" v="383" actId="1076"/>
          <ac:spMkLst>
            <pc:docMk/>
            <pc:sldMk cId="119581786" sldId="8378"/>
            <ac:spMk id="6" creationId="{482D571C-744A-4D75-BDE1-EFD083DBEBBC}"/>
          </ac:spMkLst>
        </pc:spChg>
        <pc:picChg chg="add del mod ord">
          <ac:chgData name="Pam Lahoud" userId="c994f292-3cc1-4aab-a3ce-64a1485190d9" providerId="ADAL" clId="{8EE0F80E-528F-43CA-8E6B-FB7B78DFC1E0}" dt="2019-10-25T22:42:28.958" v="388" actId="478"/>
          <ac:picMkLst>
            <pc:docMk/>
            <pc:sldMk cId="119581786" sldId="8378"/>
            <ac:picMk id="2" creationId="{987D674B-4CD2-4ACB-B267-3DB7E2A932B9}"/>
          </ac:picMkLst>
        </pc:picChg>
        <pc:picChg chg="del">
          <ac:chgData name="Pam Lahoud" userId="c994f292-3cc1-4aab-a3ce-64a1485190d9" providerId="ADAL" clId="{8EE0F80E-528F-43CA-8E6B-FB7B78DFC1E0}" dt="2019-10-25T22:30:13.982" v="381" actId="478"/>
          <ac:picMkLst>
            <pc:docMk/>
            <pc:sldMk cId="119581786" sldId="8378"/>
            <ac:picMk id="3" creationId="{AED27B96-A4D5-4145-8C97-6B73E7920162}"/>
          </ac:picMkLst>
        </pc:picChg>
        <pc:picChg chg="add del mod ord">
          <ac:chgData name="Pam Lahoud" userId="c994f292-3cc1-4aab-a3ce-64a1485190d9" providerId="ADAL" clId="{8EE0F80E-528F-43CA-8E6B-FB7B78DFC1E0}" dt="2019-10-25T22:56:45.775" v="393" actId="478"/>
          <ac:picMkLst>
            <pc:docMk/>
            <pc:sldMk cId="119581786" sldId="8378"/>
            <ac:picMk id="4" creationId="{4A11165A-D66A-4FA5-A0A6-2F59811FFB16}"/>
          </ac:picMkLst>
        </pc:picChg>
        <pc:picChg chg="add mod ord">
          <ac:chgData name="Pam Lahoud" userId="c994f292-3cc1-4aab-a3ce-64a1485190d9" providerId="ADAL" clId="{8EE0F80E-528F-43CA-8E6B-FB7B78DFC1E0}" dt="2019-10-25T22:56:24.646" v="392" actId="167"/>
          <ac:picMkLst>
            <pc:docMk/>
            <pc:sldMk cId="119581786" sldId="8378"/>
            <ac:picMk id="5" creationId="{1B3BA5AD-CE77-4B70-AA4D-9924E8BFF4DB}"/>
          </ac:picMkLst>
        </pc:picChg>
      </pc:sldChg>
      <pc:sldMasterChg chg="modSldLayout">
        <pc:chgData name="Pam Lahoud" userId="c994f292-3cc1-4aab-a3ce-64a1485190d9" providerId="ADAL" clId="{8EE0F80E-528F-43CA-8E6B-FB7B78DFC1E0}" dt="2019-10-28T21:26:21.232" v="424" actId="478"/>
        <pc:sldMasterMkLst>
          <pc:docMk/>
          <pc:sldMasterMk cId="4065379441" sldId="2147483648"/>
        </pc:sldMasterMkLst>
        <pc:sldLayoutChg chg="delSp">
          <pc:chgData name="Pam Lahoud" userId="c994f292-3cc1-4aab-a3ce-64a1485190d9" providerId="ADAL" clId="{8EE0F80E-528F-43CA-8E6B-FB7B78DFC1E0}" dt="2019-10-28T21:26:21.232" v="424" actId="478"/>
          <pc:sldLayoutMkLst>
            <pc:docMk/>
            <pc:sldMasterMk cId="4065379441" sldId="2147483648"/>
            <pc:sldLayoutMk cId="2077323447" sldId="2147483722"/>
          </pc:sldLayoutMkLst>
          <pc:picChg chg="del">
            <ac:chgData name="Pam Lahoud" userId="c994f292-3cc1-4aab-a3ce-64a1485190d9" providerId="ADAL" clId="{8EE0F80E-528F-43CA-8E6B-FB7B78DFC1E0}" dt="2019-10-28T21:26:21.232" v="424" actId="478"/>
            <ac:picMkLst>
              <pc:docMk/>
              <pc:sldMasterMk cId="4065379441" sldId="2147483648"/>
              <pc:sldLayoutMk cId="2077323447" sldId="2147483722"/>
              <ac:picMk id="9" creationId="{FC89AEEA-C1DC-7347-9875-A61BF916AEBE}"/>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B5778C-0D76-4785-B82D-B4F288767964}"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17A544C5-E923-443A-9C22-9A2B9D934AA0}">
      <dgm:prSet phldrT="[Text]"/>
      <dgm:spPr/>
      <dgm:t>
        <a:bodyPr/>
        <a:lstStyle/>
        <a:p>
          <a:r>
            <a:rPr lang="en-US" dirty="0">
              <a:solidFill>
                <a:schemeClr val="bg2"/>
              </a:solidFill>
            </a:rPr>
            <a:t>Do I need to modernize to reduce costs? </a:t>
          </a:r>
        </a:p>
      </dgm:t>
    </dgm:pt>
    <dgm:pt modelId="{7192626D-0842-4930-9E08-80A0F0D3DCCE}" type="parTrans" cxnId="{9603141F-0F82-44DD-82E8-62B616035FAB}">
      <dgm:prSet/>
      <dgm:spPr/>
      <dgm:t>
        <a:bodyPr/>
        <a:lstStyle/>
        <a:p>
          <a:endParaRPr lang="en-US">
            <a:solidFill>
              <a:schemeClr val="bg2"/>
            </a:solidFill>
          </a:endParaRPr>
        </a:p>
      </dgm:t>
    </dgm:pt>
    <dgm:pt modelId="{F330259E-5906-4088-B232-66A2E71EBC02}" type="sibTrans" cxnId="{9603141F-0F82-44DD-82E8-62B616035FAB}">
      <dgm:prSet/>
      <dgm:spPr/>
      <dgm:t>
        <a:bodyPr/>
        <a:lstStyle/>
        <a:p>
          <a:endParaRPr lang="en-US">
            <a:solidFill>
              <a:schemeClr val="bg2"/>
            </a:solidFill>
          </a:endParaRPr>
        </a:p>
      </dgm:t>
    </dgm:pt>
    <dgm:pt modelId="{BF19AF37-F23D-49D3-AE0D-9B5E8B01535D}">
      <dgm:prSet phldrT="[Text]"/>
      <dgm:spPr/>
      <dgm:t>
        <a:bodyPr/>
        <a:lstStyle/>
        <a:p>
          <a:r>
            <a:rPr lang="en-US">
              <a:solidFill>
                <a:schemeClr val="bg2"/>
              </a:solidFill>
            </a:rPr>
            <a:t>To maintain compliance? </a:t>
          </a:r>
        </a:p>
      </dgm:t>
    </dgm:pt>
    <dgm:pt modelId="{5ADCBDE9-1109-4963-9623-520689C19275}" type="parTrans" cxnId="{0351AB59-3BEB-45B4-BDD7-BD2E3F8F874D}">
      <dgm:prSet/>
      <dgm:spPr/>
      <dgm:t>
        <a:bodyPr/>
        <a:lstStyle/>
        <a:p>
          <a:endParaRPr lang="en-US">
            <a:solidFill>
              <a:schemeClr val="bg2"/>
            </a:solidFill>
          </a:endParaRPr>
        </a:p>
      </dgm:t>
    </dgm:pt>
    <dgm:pt modelId="{43981B87-994B-47F6-92B4-DB8046590ADF}" type="sibTrans" cxnId="{0351AB59-3BEB-45B4-BDD7-BD2E3F8F874D}">
      <dgm:prSet/>
      <dgm:spPr/>
      <dgm:t>
        <a:bodyPr/>
        <a:lstStyle/>
        <a:p>
          <a:endParaRPr lang="en-US">
            <a:solidFill>
              <a:schemeClr val="bg2"/>
            </a:solidFill>
          </a:endParaRPr>
        </a:p>
      </dgm:t>
    </dgm:pt>
    <dgm:pt modelId="{D2851A77-FAFE-484B-9041-F2694292B111}">
      <dgm:prSet phldrT="[Text]"/>
      <dgm:spPr/>
      <dgm:t>
        <a:bodyPr/>
        <a:lstStyle/>
        <a:p>
          <a:r>
            <a:rPr lang="en-US">
              <a:solidFill>
                <a:schemeClr val="bg2"/>
              </a:solidFill>
            </a:rPr>
            <a:t>To keep vendor support? </a:t>
          </a:r>
        </a:p>
      </dgm:t>
    </dgm:pt>
    <dgm:pt modelId="{5CBA58C0-DB5C-46B4-B164-7ED9AD812A80}" type="parTrans" cxnId="{9ECD659B-9851-4C7A-965C-12302EE2331B}">
      <dgm:prSet/>
      <dgm:spPr/>
      <dgm:t>
        <a:bodyPr/>
        <a:lstStyle/>
        <a:p>
          <a:endParaRPr lang="en-US">
            <a:solidFill>
              <a:schemeClr val="bg2"/>
            </a:solidFill>
          </a:endParaRPr>
        </a:p>
      </dgm:t>
    </dgm:pt>
    <dgm:pt modelId="{F48EFB38-94B2-41C9-B9D5-5E26517EC711}" type="sibTrans" cxnId="{9ECD659B-9851-4C7A-965C-12302EE2331B}">
      <dgm:prSet/>
      <dgm:spPr/>
      <dgm:t>
        <a:bodyPr/>
        <a:lstStyle/>
        <a:p>
          <a:endParaRPr lang="en-US">
            <a:solidFill>
              <a:schemeClr val="bg2"/>
            </a:solidFill>
          </a:endParaRPr>
        </a:p>
      </dgm:t>
    </dgm:pt>
    <dgm:pt modelId="{5FD7D9DB-21BF-48E4-891D-270BD8FAC617}">
      <dgm:prSet phldrT="[Text]"/>
      <dgm:spPr/>
      <dgm:t>
        <a:bodyPr/>
        <a:lstStyle/>
        <a:p>
          <a:r>
            <a:rPr lang="en-US">
              <a:solidFill>
                <a:schemeClr val="bg2"/>
              </a:solidFill>
            </a:rPr>
            <a:t>For ISVs, to enable choice and features for my customers?</a:t>
          </a:r>
        </a:p>
      </dgm:t>
    </dgm:pt>
    <dgm:pt modelId="{7FF72646-54A4-42B6-AF4C-9FC3BC12FC52}" type="parTrans" cxnId="{8A8D4670-7240-4F68-B6E6-DD1E6D1A3F45}">
      <dgm:prSet/>
      <dgm:spPr/>
      <dgm:t>
        <a:bodyPr/>
        <a:lstStyle/>
        <a:p>
          <a:endParaRPr lang="en-US">
            <a:solidFill>
              <a:schemeClr val="bg2"/>
            </a:solidFill>
          </a:endParaRPr>
        </a:p>
      </dgm:t>
    </dgm:pt>
    <dgm:pt modelId="{A87C6EFF-ADA3-496F-AECB-14CCDF26F6E6}" type="sibTrans" cxnId="{8A8D4670-7240-4F68-B6E6-DD1E6D1A3F45}">
      <dgm:prSet/>
      <dgm:spPr/>
      <dgm:t>
        <a:bodyPr/>
        <a:lstStyle/>
        <a:p>
          <a:endParaRPr lang="en-US">
            <a:solidFill>
              <a:schemeClr val="bg2"/>
            </a:solidFill>
          </a:endParaRPr>
        </a:p>
      </dgm:t>
    </dgm:pt>
    <dgm:pt modelId="{FFCB9B6B-9AF6-45F1-AF79-E3A7C84B4C69}">
      <dgm:prSet/>
      <dgm:spPr/>
      <dgm:t>
        <a:bodyPr/>
        <a:lstStyle/>
        <a:p>
          <a:r>
            <a:rPr lang="en-US">
              <a:solidFill>
                <a:schemeClr val="bg2"/>
              </a:solidFill>
            </a:rPr>
            <a:t>Can I separate application modernization cycles from data modernization cycles?</a:t>
          </a:r>
        </a:p>
      </dgm:t>
    </dgm:pt>
    <dgm:pt modelId="{FE9ECF3B-3056-4823-8EF3-D465DACDF7E7}" type="parTrans" cxnId="{65F17A9C-5C64-4351-BD41-5AF244D1B123}">
      <dgm:prSet/>
      <dgm:spPr/>
      <dgm:t>
        <a:bodyPr/>
        <a:lstStyle/>
        <a:p>
          <a:endParaRPr lang="en-US">
            <a:solidFill>
              <a:schemeClr val="bg2"/>
            </a:solidFill>
          </a:endParaRPr>
        </a:p>
      </dgm:t>
    </dgm:pt>
    <dgm:pt modelId="{5F64AF5F-B0F6-4BEF-B209-80E6B9B8C72A}" type="sibTrans" cxnId="{65F17A9C-5C64-4351-BD41-5AF244D1B123}">
      <dgm:prSet/>
      <dgm:spPr/>
      <dgm:t>
        <a:bodyPr/>
        <a:lstStyle/>
        <a:p>
          <a:endParaRPr lang="en-US">
            <a:solidFill>
              <a:schemeClr val="bg2"/>
            </a:solidFill>
          </a:endParaRPr>
        </a:p>
      </dgm:t>
    </dgm:pt>
    <dgm:pt modelId="{95F17534-F0F7-40C1-884B-CEBFB7F2744D}" type="pres">
      <dgm:prSet presAssocID="{62B5778C-0D76-4785-B82D-B4F288767964}" presName="Name0" presStyleCnt="0">
        <dgm:presLayoutVars>
          <dgm:chMax val="7"/>
          <dgm:chPref val="7"/>
          <dgm:dir/>
        </dgm:presLayoutVars>
      </dgm:prSet>
      <dgm:spPr/>
    </dgm:pt>
    <dgm:pt modelId="{73AD8DDF-3FAF-46BD-9E81-FF2F85515C75}" type="pres">
      <dgm:prSet presAssocID="{62B5778C-0D76-4785-B82D-B4F288767964}" presName="Name1" presStyleCnt="0"/>
      <dgm:spPr/>
    </dgm:pt>
    <dgm:pt modelId="{FC0E0691-1FE1-4096-9ACF-A300EA31ED46}" type="pres">
      <dgm:prSet presAssocID="{62B5778C-0D76-4785-B82D-B4F288767964}" presName="cycle" presStyleCnt="0"/>
      <dgm:spPr/>
    </dgm:pt>
    <dgm:pt modelId="{2290ADE0-3EA7-48F4-A2E5-DA23AABE27EC}" type="pres">
      <dgm:prSet presAssocID="{62B5778C-0D76-4785-B82D-B4F288767964}" presName="srcNode" presStyleLbl="node1" presStyleIdx="0" presStyleCnt="5"/>
      <dgm:spPr/>
    </dgm:pt>
    <dgm:pt modelId="{DF036334-42C3-473E-A46E-89BABDFB4701}" type="pres">
      <dgm:prSet presAssocID="{62B5778C-0D76-4785-B82D-B4F288767964}" presName="conn" presStyleLbl="parChTrans1D2" presStyleIdx="0" presStyleCnt="1"/>
      <dgm:spPr/>
    </dgm:pt>
    <dgm:pt modelId="{CF6528CC-5898-40B0-98BC-DBD1CE3D9658}" type="pres">
      <dgm:prSet presAssocID="{62B5778C-0D76-4785-B82D-B4F288767964}" presName="extraNode" presStyleLbl="node1" presStyleIdx="0" presStyleCnt="5"/>
      <dgm:spPr/>
    </dgm:pt>
    <dgm:pt modelId="{539D5211-5C9A-4B2D-A8F4-464721D9CB8E}" type="pres">
      <dgm:prSet presAssocID="{62B5778C-0D76-4785-B82D-B4F288767964}" presName="dstNode" presStyleLbl="node1" presStyleIdx="0" presStyleCnt="5"/>
      <dgm:spPr/>
    </dgm:pt>
    <dgm:pt modelId="{EB85E9D4-4F7C-42FA-AD32-E5AC129B5458}" type="pres">
      <dgm:prSet presAssocID="{17A544C5-E923-443A-9C22-9A2B9D934AA0}" presName="text_1" presStyleLbl="node1" presStyleIdx="0" presStyleCnt="5">
        <dgm:presLayoutVars>
          <dgm:bulletEnabled val="1"/>
        </dgm:presLayoutVars>
      </dgm:prSet>
      <dgm:spPr/>
    </dgm:pt>
    <dgm:pt modelId="{E30933C0-ACEF-4A69-8CC6-2B4E3DF6DE5C}" type="pres">
      <dgm:prSet presAssocID="{17A544C5-E923-443A-9C22-9A2B9D934AA0}" presName="accent_1" presStyleCnt="0"/>
      <dgm:spPr/>
    </dgm:pt>
    <dgm:pt modelId="{FFF92CBA-1FEF-4B6B-8D4F-22C7A045591D}" type="pres">
      <dgm:prSet presAssocID="{17A544C5-E923-443A-9C22-9A2B9D934AA0}" presName="accentRepeatNode" presStyleLbl="solidFgAcc1" presStyleIdx="0" presStyleCnt="5"/>
      <dgm:spPr/>
    </dgm:pt>
    <dgm:pt modelId="{DA757524-2B12-46D0-9A51-D61A28D4DEA6}" type="pres">
      <dgm:prSet presAssocID="{BF19AF37-F23D-49D3-AE0D-9B5E8B01535D}" presName="text_2" presStyleLbl="node1" presStyleIdx="1" presStyleCnt="5">
        <dgm:presLayoutVars>
          <dgm:bulletEnabled val="1"/>
        </dgm:presLayoutVars>
      </dgm:prSet>
      <dgm:spPr/>
    </dgm:pt>
    <dgm:pt modelId="{153431EE-A3AC-4933-9A02-A7DB00D11393}" type="pres">
      <dgm:prSet presAssocID="{BF19AF37-F23D-49D3-AE0D-9B5E8B01535D}" presName="accent_2" presStyleCnt="0"/>
      <dgm:spPr/>
    </dgm:pt>
    <dgm:pt modelId="{99760706-BD70-4218-BCD4-E47D0D38B4B3}" type="pres">
      <dgm:prSet presAssocID="{BF19AF37-F23D-49D3-AE0D-9B5E8B01535D}" presName="accentRepeatNode" presStyleLbl="solidFgAcc1" presStyleIdx="1" presStyleCnt="5"/>
      <dgm:spPr/>
    </dgm:pt>
    <dgm:pt modelId="{6EC577BE-CB8C-497D-B74E-96D5DF9B5E4B}" type="pres">
      <dgm:prSet presAssocID="{D2851A77-FAFE-484B-9041-F2694292B111}" presName="text_3" presStyleLbl="node1" presStyleIdx="2" presStyleCnt="5">
        <dgm:presLayoutVars>
          <dgm:bulletEnabled val="1"/>
        </dgm:presLayoutVars>
      </dgm:prSet>
      <dgm:spPr/>
    </dgm:pt>
    <dgm:pt modelId="{892982BE-B827-495E-98D5-CEDD1B34F627}" type="pres">
      <dgm:prSet presAssocID="{D2851A77-FAFE-484B-9041-F2694292B111}" presName="accent_3" presStyleCnt="0"/>
      <dgm:spPr/>
    </dgm:pt>
    <dgm:pt modelId="{451EAE9C-72F7-4C19-A5DB-7AE174C1FB36}" type="pres">
      <dgm:prSet presAssocID="{D2851A77-FAFE-484B-9041-F2694292B111}" presName="accentRepeatNode" presStyleLbl="solidFgAcc1" presStyleIdx="2" presStyleCnt="5"/>
      <dgm:spPr/>
    </dgm:pt>
    <dgm:pt modelId="{29022DBD-D95F-452C-A50B-5A988DD89193}" type="pres">
      <dgm:prSet presAssocID="{5FD7D9DB-21BF-48E4-891D-270BD8FAC617}" presName="text_4" presStyleLbl="node1" presStyleIdx="3" presStyleCnt="5">
        <dgm:presLayoutVars>
          <dgm:bulletEnabled val="1"/>
        </dgm:presLayoutVars>
      </dgm:prSet>
      <dgm:spPr/>
    </dgm:pt>
    <dgm:pt modelId="{B763C042-2C7D-4B8E-A1ED-583B4DF9970B}" type="pres">
      <dgm:prSet presAssocID="{5FD7D9DB-21BF-48E4-891D-270BD8FAC617}" presName="accent_4" presStyleCnt="0"/>
      <dgm:spPr/>
    </dgm:pt>
    <dgm:pt modelId="{23CD6595-63D9-4FF9-96E7-7FC24C3E7AC6}" type="pres">
      <dgm:prSet presAssocID="{5FD7D9DB-21BF-48E4-891D-270BD8FAC617}" presName="accentRepeatNode" presStyleLbl="solidFgAcc1" presStyleIdx="3" presStyleCnt="5"/>
      <dgm:spPr/>
    </dgm:pt>
    <dgm:pt modelId="{17EDCD2E-7A62-4480-A1B1-A6B6B703B353}" type="pres">
      <dgm:prSet presAssocID="{FFCB9B6B-9AF6-45F1-AF79-E3A7C84B4C69}" presName="text_5" presStyleLbl="node1" presStyleIdx="4" presStyleCnt="5">
        <dgm:presLayoutVars>
          <dgm:bulletEnabled val="1"/>
        </dgm:presLayoutVars>
      </dgm:prSet>
      <dgm:spPr/>
    </dgm:pt>
    <dgm:pt modelId="{A2B6CDDD-7891-42F2-9B8F-E0F7206B5268}" type="pres">
      <dgm:prSet presAssocID="{FFCB9B6B-9AF6-45F1-AF79-E3A7C84B4C69}" presName="accent_5" presStyleCnt="0"/>
      <dgm:spPr/>
    </dgm:pt>
    <dgm:pt modelId="{831701BA-185A-4630-B9C3-A3C5BEA9687E}" type="pres">
      <dgm:prSet presAssocID="{FFCB9B6B-9AF6-45F1-AF79-E3A7C84B4C69}" presName="accentRepeatNode" presStyleLbl="solidFgAcc1" presStyleIdx="4" presStyleCnt="5"/>
      <dgm:spPr/>
    </dgm:pt>
  </dgm:ptLst>
  <dgm:cxnLst>
    <dgm:cxn modelId="{B79B7E0E-2FF5-4AE3-A32C-413B166CED47}" type="presOf" srcId="{D2851A77-FAFE-484B-9041-F2694292B111}" destId="{6EC577BE-CB8C-497D-B74E-96D5DF9B5E4B}" srcOrd="0" destOrd="0" presId="urn:microsoft.com/office/officeart/2008/layout/VerticalCurvedList"/>
    <dgm:cxn modelId="{9603141F-0F82-44DD-82E8-62B616035FAB}" srcId="{62B5778C-0D76-4785-B82D-B4F288767964}" destId="{17A544C5-E923-443A-9C22-9A2B9D934AA0}" srcOrd="0" destOrd="0" parTransId="{7192626D-0842-4930-9E08-80A0F0D3DCCE}" sibTransId="{F330259E-5906-4088-B232-66A2E71EBC02}"/>
    <dgm:cxn modelId="{8A8D4670-7240-4F68-B6E6-DD1E6D1A3F45}" srcId="{62B5778C-0D76-4785-B82D-B4F288767964}" destId="{5FD7D9DB-21BF-48E4-891D-270BD8FAC617}" srcOrd="3" destOrd="0" parTransId="{7FF72646-54A4-42B6-AF4C-9FC3BC12FC52}" sibTransId="{A87C6EFF-ADA3-496F-AECB-14CCDF26F6E6}"/>
    <dgm:cxn modelId="{09640672-52B9-4107-8959-7985B5477731}" type="presOf" srcId="{FFCB9B6B-9AF6-45F1-AF79-E3A7C84B4C69}" destId="{17EDCD2E-7A62-4480-A1B1-A6B6B703B353}" srcOrd="0" destOrd="0" presId="urn:microsoft.com/office/officeart/2008/layout/VerticalCurvedList"/>
    <dgm:cxn modelId="{CF302B57-737C-40C7-9AD0-03087DE98FC9}" type="presOf" srcId="{BF19AF37-F23D-49D3-AE0D-9B5E8B01535D}" destId="{DA757524-2B12-46D0-9A51-D61A28D4DEA6}" srcOrd="0" destOrd="0" presId="urn:microsoft.com/office/officeart/2008/layout/VerticalCurvedList"/>
    <dgm:cxn modelId="{0351AB59-3BEB-45B4-BDD7-BD2E3F8F874D}" srcId="{62B5778C-0D76-4785-B82D-B4F288767964}" destId="{BF19AF37-F23D-49D3-AE0D-9B5E8B01535D}" srcOrd="1" destOrd="0" parTransId="{5ADCBDE9-1109-4963-9623-520689C19275}" sibTransId="{43981B87-994B-47F6-92B4-DB8046590ADF}"/>
    <dgm:cxn modelId="{9ECD659B-9851-4C7A-965C-12302EE2331B}" srcId="{62B5778C-0D76-4785-B82D-B4F288767964}" destId="{D2851A77-FAFE-484B-9041-F2694292B111}" srcOrd="2" destOrd="0" parTransId="{5CBA58C0-DB5C-46B4-B164-7ED9AD812A80}" sibTransId="{F48EFB38-94B2-41C9-B9D5-5E26517EC711}"/>
    <dgm:cxn modelId="{65F17A9C-5C64-4351-BD41-5AF244D1B123}" srcId="{62B5778C-0D76-4785-B82D-B4F288767964}" destId="{FFCB9B6B-9AF6-45F1-AF79-E3A7C84B4C69}" srcOrd="4" destOrd="0" parTransId="{FE9ECF3B-3056-4823-8EF3-D465DACDF7E7}" sibTransId="{5F64AF5F-B0F6-4BEF-B209-80E6B9B8C72A}"/>
    <dgm:cxn modelId="{85E5C6B7-5869-40F8-BC01-01D1884F6732}" type="presOf" srcId="{17A544C5-E923-443A-9C22-9A2B9D934AA0}" destId="{EB85E9D4-4F7C-42FA-AD32-E5AC129B5458}" srcOrd="0" destOrd="0" presId="urn:microsoft.com/office/officeart/2008/layout/VerticalCurvedList"/>
    <dgm:cxn modelId="{BDAC1CC7-07B1-4FD7-A77F-88C971CD5E7A}" type="presOf" srcId="{62B5778C-0D76-4785-B82D-B4F288767964}" destId="{95F17534-F0F7-40C1-884B-CEBFB7F2744D}" srcOrd="0" destOrd="0" presId="urn:microsoft.com/office/officeart/2008/layout/VerticalCurvedList"/>
    <dgm:cxn modelId="{0CE665D8-DA2F-4D83-8916-61FFD4ED11ED}" type="presOf" srcId="{5FD7D9DB-21BF-48E4-891D-270BD8FAC617}" destId="{29022DBD-D95F-452C-A50B-5A988DD89193}" srcOrd="0" destOrd="0" presId="urn:microsoft.com/office/officeart/2008/layout/VerticalCurvedList"/>
    <dgm:cxn modelId="{6C9C23FC-2E30-4061-B640-12002339D3A8}" type="presOf" srcId="{F330259E-5906-4088-B232-66A2E71EBC02}" destId="{DF036334-42C3-473E-A46E-89BABDFB4701}" srcOrd="0" destOrd="0" presId="urn:microsoft.com/office/officeart/2008/layout/VerticalCurvedList"/>
    <dgm:cxn modelId="{6F7D51D3-8EEC-4041-B675-03B2D312E8E5}" type="presParOf" srcId="{95F17534-F0F7-40C1-884B-CEBFB7F2744D}" destId="{73AD8DDF-3FAF-46BD-9E81-FF2F85515C75}" srcOrd="0" destOrd="0" presId="urn:microsoft.com/office/officeart/2008/layout/VerticalCurvedList"/>
    <dgm:cxn modelId="{5674BABA-98DC-4F16-B438-6208AA172A91}" type="presParOf" srcId="{73AD8DDF-3FAF-46BD-9E81-FF2F85515C75}" destId="{FC0E0691-1FE1-4096-9ACF-A300EA31ED46}" srcOrd="0" destOrd="0" presId="urn:microsoft.com/office/officeart/2008/layout/VerticalCurvedList"/>
    <dgm:cxn modelId="{2C57754C-B0B8-44D0-9865-D69F34F73862}" type="presParOf" srcId="{FC0E0691-1FE1-4096-9ACF-A300EA31ED46}" destId="{2290ADE0-3EA7-48F4-A2E5-DA23AABE27EC}" srcOrd="0" destOrd="0" presId="urn:microsoft.com/office/officeart/2008/layout/VerticalCurvedList"/>
    <dgm:cxn modelId="{6C33316C-090C-4569-A138-1CC6CE345086}" type="presParOf" srcId="{FC0E0691-1FE1-4096-9ACF-A300EA31ED46}" destId="{DF036334-42C3-473E-A46E-89BABDFB4701}" srcOrd="1" destOrd="0" presId="urn:microsoft.com/office/officeart/2008/layout/VerticalCurvedList"/>
    <dgm:cxn modelId="{E157DC61-BF61-41D8-BB6D-CF0B1DB5EB14}" type="presParOf" srcId="{FC0E0691-1FE1-4096-9ACF-A300EA31ED46}" destId="{CF6528CC-5898-40B0-98BC-DBD1CE3D9658}" srcOrd="2" destOrd="0" presId="urn:microsoft.com/office/officeart/2008/layout/VerticalCurvedList"/>
    <dgm:cxn modelId="{E72553E1-D888-454A-82F7-12900E0D7644}" type="presParOf" srcId="{FC0E0691-1FE1-4096-9ACF-A300EA31ED46}" destId="{539D5211-5C9A-4B2D-A8F4-464721D9CB8E}" srcOrd="3" destOrd="0" presId="urn:microsoft.com/office/officeart/2008/layout/VerticalCurvedList"/>
    <dgm:cxn modelId="{33E7B7FE-2D4F-48EF-9ADE-54435759139F}" type="presParOf" srcId="{73AD8DDF-3FAF-46BD-9E81-FF2F85515C75}" destId="{EB85E9D4-4F7C-42FA-AD32-E5AC129B5458}" srcOrd="1" destOrd="0" presId="urn:microsoft.com/office/officeart/2008/layout/VerticalCurvedList"/>
    <dgm:cxn modelId="{513B8DED-3C64-4324-AF9C-CD6A850A1FF5}" type="presParOf" srcId="{73AD8DDF-3FAF-46BD-9E81-FF2F85515C75}" destId="{E30933C0-ACEF-4A69-8CC6-2B4E3DF6DE5C}" srcOrd="2" destOrd="0" presId="urn:microsoft.com/office/officeart/2008/layout/VerticalCurvedList"/>
    <dgm:cxn modelId="{37AAB9AF-844D-4D13-83EC-7C61A7220D41}" type="presParOf" srcId="{E30933C0-ACEF-4A69-8CC6-2B4E3DF6DE5C}" destId="{FFF92CBA-1FEF-4B6B-8D4F-22C7A045591D}" srcOrd="0" destOrd="0" presId="urn:microsoft.com/office/officeart/2008/layout/VerticalCurvedList"/>
    <dgm:cxn modelId="{2AFE152E-4B9F-466D-B5D6-5E7F4B983AD8}" type="presParOf" srcId="{73AD8DDF-3FAF-46BD-9E81-FF2F85515C75}" destId="{DA757524-2B12-46D0-9A51-D61A28D4DEA6}" srcOrd="3" destOrd="0" presId="urn:microsoft.com/office/officeart/2008/layout/VerticalCurvedList"/>
    <dgm:cxn modelId="{5CCCEE0C-9E10-40C0-9E0C-10BE767D1F7B}" type="presParOf" srcId="{73AD8DDF-3FAF-46BD-9E81-FF2F85515C75}" destId="{153431EE-A3AC-4933-9A02-A7DB00D11393}" srcOrd="4" destOrd="0" presId="urn:microsoft.com/office/officeart/2008/layout/VerticalCurvedList"/>
    <dgm:cxn modelId="{A2C62B20-AFAB-4642-8D9A-8AB8311E1470}" type="presParOf" srcId="{153431EE-A3AC-4933-9A02-A7DB00D11393}" destId="{99760706-BD70-4218-BCD4-E47D0D38B4B3}" srcOrd="0" destOrd="0" presId="urn:microsoft.com/office/officeart/2008/layout/VerticalCurvedList"/>
    <dgm:cxn modelId="{7137D7F2-BCB7-4BB7-9CA7-7AFC258CE66A}" type="presParOf" srcId="{73AD8DDF-3FAF-46BD-9E81-FF2F85515C75}" destId="{6EC577BE-CB8C-497D-B74E-96D5DF9B5E4B}" srcOrd="5" destOrd="0" presId="urn:microsoft.com/office/officeart/2008/layout/VerticalCurvedList"/>
    <dgm:cxn modelId="{4885C4F8-7CC9-4DCA-A5E4-C4D4DE88A058}" type="presParOf" srcId="{73AD8DDF-3FAF-46BD-9E81-FF2F85515C75}" destId="{892982BE-B827-495E-98D5-CEDD1B34F627}" srcOrd="6" destOrd="0" presId="urn:microsoft.com/office/officeart/2008/layout/VerticalCurvedList"/>
    <dgm:cxn modelId="{4E91A773-9D0E-434D-8327-34119924AC1D}" type="presParOf" srcId="{892982BE-B827-495E-98D5-CEDD1B34F627}" destId="{451EAE9C-72F7-4C19-A5DB-7AE174C1FB36}" srcOrd="0" destOrd="0" presId="urn:microsoft.com/office/officeart/2008/layout/VerticalCurvedList"/>
    <dgm:cxn modelId="{755ADBB9-52AE-4225-8B30-D9A4944863DE}" type="presParOf" srcId="{73AD8DDF-3FAF-46BD-9E81-FF2F85515C75}" destId="{29022DBD-D95F-452C-A50B-5A988DD89193}" srcOrd="7" destOrd="0" presId="urn:microsoft.com/office/officeart/2008/layout/VerticalCurvedList"/>
    <dgm:cxn modelId="{189A5660-6984-4C33-BBB4-699B101D2A2D}" type="presParOf" srcId="{73AD8DDF-3FAF-46BD-9E81-FF2F85515C75}" destId="{B763C042-2C7D-4B8E-A1ED-583B4DF9970B}" srcOrd="8" destOrd="0" presId="urn:microsoft.com/office/officeart/2008/layout/VerticalCurvedList"/>
    <dgm:cxn modelId="{CDC1B4D0-8B65-4946-95E5-3CEF10E5768E}" type="presParOf" srcId="{B763C042-2C7D-4B8E-A1ED-583B4DF9970B}" destId="{23CD6595-63D9-4FF9-96E7-7FC24C3E7AC6}" srcOrd="0" destOrd="0" presId="urn:microsoft.com/office/officeart/2008/layout/VerticalCurvedList"/>
    <dgm:cxn modelId="{D519AD9F-4F3C-4E50-B63D-F89CAE1B1094}" type="presParOf" srcId="{73AD8DDF-3FAF-46BD-9E81-FF2F85515C75}" destId="{17EDCD2E-7A62-4480-A1B1-A6B6B703B353}" srcOrd="9" destOrd="0" presId="urn:microsoft.com/office/officeart/2008/layout/VerticalCurvedList"/>
    <dgm:cxn modelId="{55BF8955-A3AC-482F-A7C6-50174F699B10}" type="presParOf" srcId="{73AD8DDF-3FAF-46BD-9E81-FF2F85515C75}" destId="{A2B6CDDD-7891-42F2-9B8F-E0F7206B5268}" srcOrd="10" destOrd="0" presId="urn:microsoft.com/office/officeart/2008/layout/VerticalCurvedList"/>
    <dgm:cxn modelId="{4CB6F591-3450-403A-87AA-89585D9A816D}" type="presParOf" srcId="{A2B6CDDD-7891-42F2-9B8F-E0F7206B5268}" destId="{831701BA-185A-4630-B9C3-A3C5BEA968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BC994-0C57-412A-8251-E48EAC0F607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99D9C378-0FEE-41DF-934D-1F5040163202}">
      <dgm:prSet phldrT="[Text]"/>
      <dgm:spPr/>
      <dgm:t>
        <a:bodyPr/>
        <a:lstStyle/>
        <a:p>
          <a:r>
            <a:rPr lang="en-US" dirty="0">
              <a:solidFill>
                <a:schemeClr val="bg2"/>
              </a:solidFill>
            </a:rPr>
            <a:t>Side-by-side</a:t>
          </a:r>
        </a:p>
      </dgm:t>
    </dgm:pt>
    <dgm:pt modelId="{36E5BFB4-CBF8-419D-A057-984DCF24DB7D}" type="parTrans" cxnId="{01A8BEC5-C155-4B90-BC86-85D856DF73F3}">
      <dgm:prSet/>
      <dgm:spPr/>
      <dgm:t>
        <a:bodyPr/>
        <a:lstStyle/>
        <a:p>
          <a:endParaRPr lang="en-US"/>
        </a:p>
      </dgm:t>
    </dgm:pt>
    <dgm:pt modelId="{E104CC4B-B4C7-4E3B-9733-8DC01293DE48}" type="sibTrans" cxnId="{01A8BEC5-C155-4B90-BC86-85D856DF73F3}">
      <dgm:prSet/>
      <dgm:spPr/>
      <dgm:t>
        <a:bodyPr/>
        <a:lstStyle/>
        <a:p>
          <a:endParaRPr lang="en-US"/>
        </a:p>
      </dgm:t>
    </dgm:pt>
    <dgm:pt modelId="{E946555F-E2A0-492C-977F-43D5B7B5F5C5}">
      <dgm:prSet phldrT="[Text]"/>
      <dgm:spPr/>
      <dgm:t>
        <a:bodyPr/>
        <a:lstStyle/>
        <a:p>
          <a:r>
            <a:rPr lang="en-US" dirty="0"/>
            <a:t>Allows for upgrade of OS</a:t>
          </a:r>
        </a:p>
      </dgm:t>
    </dgm:pt>
    <dgm:pt modelId="{C0F6C30D-95E1-407D-90D1-C6B45308C465}" type="parTrans" cxnId="{A46E9DFF-C92C-4E94-9498-362B29D595AC}">
      <dgm:prSet/>
      <dgm:spPr/>
      <dgm:t>
        <a:bodyPr/>
        <a:lstStyle/>
        <a:p>
          <a:endParaRPr lang="en-US"/>
        </a:p>
      </dgm:t>
    </dgm:pt>
    <dgm:pt modelId="{B870454E-ED62-41B4-ABC2-B8327807663D}" type="sibTrans" cxnId="{A46E9DFF-C92C-4E94-9498-362B29D595AC}">
      <dgm:prSet/>
      <dgm:spPr/>
      <dgm:t>
        <a:bodyPr/>
        <a:lstStyle/>
        <a:p>
          <a:endParaRPr lang="en-US"/>
        </a:p>
      </dgm:t>
    </dgm:pt>
    <dgm:pt modelId="{DF1629FC-C0D9-47C0-91C5-339EE154424D}">
      <dgm:prSet phldrT="[Text]"/>
      <dgm:spPr/>
      <dgm:t>
        <a:bodyPr/>
        <a:lstStyle/>
        <a:p>
          <a:r>
            <a:rPr lang="en-US" dirty="0"/>
            <a:t>Easier testing</a:t>
          </a:r>
        </a:p>
      </dgm:t>
    </dgm:pt>
    <dgm:pt modelId="{A668A624-B0E2-4989-BABE-5623D000B40E}" type="parTrans" cxnId="{E1567471-A6AD-43A2-8FD8-D7DD6A9D8671}">
      <dgm:prSet/>
      <dgm:spPr/>
      <dgm:t>
        <a:bodyPr/>
        <a:lstStyle/>
        <a:p>
          <a:endParaRPr lang="en-US"/>
        </a:p>
      </dgm:t>
    </dgm:pt>
    <dgm:pt modelId="{EF31847D-7D7A-4B39-9A0A-433431092653}" type="sibTrans" cxnId="{E1567471-A6AD-43A2-8FD8-D7DD6A9D8671}">
      <dgm:prSet/>
      <dgm:spPr/>
      <dgm:t>
        <a:bodyPr/>
        <a:lstStyle/>
        <a:p>
          <a:endParaRPr lang="en-US"/>
        </a:p>
      </dgm:t>
    </dgm:pt>
    <dgm:pt modelId="{4B79FB35-5F3F-4D64-9577-150B2350E341}">
      <dgm:prSet phldrT="[Text]"/>
      <dgm:spPr/>
      <dgm:t>
        <a:bodyPr/>
        <a:lstStyle/>
        <a:p>
          <a:r>
            <a:rPr lang="en-US" dirty="0">
              <a:solidFill>
                <a:schemeClr val="bg2"/>
              </a:solidFill>
            </a:rPr>
            <a:t>In-place</a:t>
          </a:r>
        </a:p>
      </dgm:t>
    </dgm:pt>
    <dgm:pt modelId="{26226A18-287D-4F16-BE7E-B1FDFCB69CC4}" type="parTrans" cxnId="{3E52A820-4B17-452F-803F-A3D55EB05E5C}">
      <dgm:prSet/>
      <dgm:spPr/>
      <dgm:t>
        <a:bodyPr/>
        <a:lstStyle/>
        <a:p>
          <a:endParaRPr lang="en-US"/>
        </a:p>
      </dgm:t>
    </dgm:pt>
    <dgm:pt modelId="{28A097A5-968C-407F-83FB-446DC6E9208D}" type="sibTrans" cxnId="{3E52A820-4B17-452F-803F-A3D55EB05E5C}">
      <dgm:prSet/>
      <dgm:spPr/>
      <dgm:t>
        <a:bodyPr/>
        <a:lstStyle/>
        <a:p>
          <a:endParaRPr lang="en-US"/>
        </a:p>
      </dgm:t>
    </dgm:pt>
    <dgm:pt modelId="{8D5E8375-4668-4A46-80B6-C649C0883261}">
      <dgm:prSet phldrT="[Text]"/>
      <dgm:spPr/>
      <dgm:t>
        <a:bodyPr/>
        <a:lstStyle/>
        <a:p>
          <a:r>
            <a:rPr lang="en-US" dirty="0"/>
            <a:t>Doesn’t require additional hardware</a:t>
          </a:r>
        </a:p>
      </dgm:t>
    </dgm:pt>
    <dgm:pt modelId="{74473023-4BDF-404E-8B7D-54A126E12C85}" type="parTrans" cxnId="{A105107E-679A-4042-A035-5069D8A160BE}">
      <dgm:prSet/>
      <dgm:spPr/>
      <dgm:t>
        <a:bodyPr/>
        <a:lstStyle/>
        <a:p>
          <a:endParaRPr lang="en-US"/>
        </a:p>
      </dgm:t>
    </dgm:pt>
    <dgm:pt modelId="{2D01E47D-44F5-4120-997D-43ADDCC2E644}" type="sibTrans" cxnId="{A105107E-679A-4042-A035-5069D8A160BE}">
      <dgm:prSet/>
      <dgm:spPr/>
      <dgm:t>
        <a:bodyPr/>
        <a:lstStyle/>
        <a:p>
          <a:endParaRPr lang="en-US"/>
        </a:p>
      </dgm:t>
    </dgm:pt>
    <dgm:pt modelId="{61FB9999-CE59-4A66-A141-B30FA3A2D103}">
      <dgm:prSet phldrT="[Text]"/>
      <dgm:spPr/>
      <dgm:t>
        <a:bodyPr/>
        <a:lstStyle/>
        <a:p>
          <a:r>
            <a:rPr lang="en-US" dirty="0"/>
            <a:t>No data migration required</a:t>
          </a:r>
        </a:p>
      </dgm:t>
    </dgm:pt>
    <dgm:pt modelId="{A77C09F0-603B-4C61-939D-94AC83D7796D}" type="parTrans" cxnId="{09DF8293-4B9B-4FFA-A1AC-44EFCBF972B8}">
      <dgm:prSet/>
      <dgm:spPr/>
      <dgm:t>
        <a:bodyPr/>
        <a:lstStyle/>
        <a:p>
          <a:endParaRPr lang="en-US"/>
        </a:p>
      </dgm:t>
    </dgm:pt>
    <dgm:pt modelId="{258522C4-ABFA-414E-AD5D-9D0E39998963}" type="sibTrans" cxnId="{09DF8293-4B9B-4FFA-A1AC-44EFCBF972B8}">
      <dgm:prSet/>
      <dgm:spPr/>
      <dgm:t>
        <a:bodyPr/>
        <a:lstStyle/>
        <a:p>
          <a:endParaRPr lang="en-US"/>
        </a:p>
      </dgm:t>
    </dgm:pt>
    <dgm:pt modelId="{991882EA-6355-44CC-8DE7-94DF6E020EDE}">
      <dgm:prSet phldrT="[Text]"/>
      <dgm:spPr/>
      <dgm:t>
        <a:bodyPr/>
        <a:lstStyle/>
        <a:p>
          <a:r>
            <a:rPr lang="en-US" dirty="0"/>
            <a:t>Easier rollback strategy</a:t>
          </a:r>
        </a:p>
      </dgm:t>
    </dgm:pt>
    <dgm:pt modelId="{DA1E0E57-BF58-45C7-8122-84E7843D606E}" type="parTrans" cxnId="{898EA5E2-B5FC-49A8-8AB8-9D24CD31E48D}">
      <dgm:prSet/>
      <dgm:spPr/>
      <dgm:t>
        <a:bodyPr/>
        <a:lstStyle/>
        <a:p>
          <a:endParaRPr lang="en-US"/>
        </a:p>
      </dgm:t>
    </dgm:pt>
    <dgm:pt modelId="{42F3FB5D-B6BC-4CFA-AC4C-2E245DFCE470}" type="sibTrans" cxnId="{898EA5E2-B5FC-49A8-8AB8-9D24CD31E48D}">
      <dgm:prSet/>
      <dgm:spPr/>
      <dgm:t>
        <a:bodyPr/>
        <a:lstStyle/>
        <a:p>
          <a:endParaRPr lang="en-US"/>
        </a:p>
      </dgm:t>
    </dgm:pt>
    <dgm:pt modelId="{BA52FA18-C51E-4C0E-9A6C-A9AAF0C26599}">
      <dgm:prSet phldrT="[Text]"/>
      <dgm:spPr/>
      <dgm:t>
        <a:bodyPr/>
        <a:lstStyle/>
        <a:p>
          <a:r>
            <a:rPr lang="en-US" dirty="0"/>
            <a:t>Less downtime</a:t>
          </a:r>
        </a:p>
      </dgm:t>
    </dgm:pt>
    <dgm:pt modelId="{423816E7-C718-44E5-9B26-C4461E720DF5}" type="parTrans" cxnId="{EBBFCE7B-C47C-4A10-A918-AFB14F953969}">
      <dgm:prSet/>
      <dgm:spPr/>
      <dgm:t>
        <a:bodyPr/>
        <a:lstStyle/>
        <a:p>
          <a:endParaRPr lang="en-US"/>
        </a:p>
      </dgm:t>
    </dgm:pt>
    <dgm:pt modelId="{B2CFDBD2-3CB0-446D-96B4-17F5F8BFBD76}" type="sibTrans" cxnId="{EBBFCE7B-C47C-4A10-A918-AFB14F953969}">
      <dgm:prSet/>
      <dgm:spPr/>
      <dgm:t>
        <a:bodyPr/>
        <a:lstStyle/>
        <a:p>
          <a:endParaRPr lang="en-US"/>
        </a:p>
      </dgm:t>
    </dgm:pt>
    <dgm:pt modelId="{33EF81A2-4E07-46B2-BF14-689530A053BF}" type="pres">
      <dgm:prSet presAssocID="{20ABC994-0C57-412A-8251-E48EAC0F607D}" presName="Name0" presStyleCnt="0">
        <dgm:presLayoutVars>
          <dgm:dir/>
          <dgm:animLvl val="lvl"/>
          <dgm:resizeHandles val="exact"/>
        </dgm:presLayoutVars>
      </dgm:prSet>
      <dgm:spPr/>
    </dgm:pt>
    <dgm:pt modelId="{9AAACBC0-DEBC-49E5-B462-A8DEA05FF313}" type="pres">
      <dgm:prSet presAssocID="{99D9C378-0FEE-41DF-934D-1F5040163202}" presName="composite" presStyleCnt="0"/>
      <dgm:spPr/>
    </dgm:pt>
    <dgm:pt modelId="{D9D2B0DC-4CEC-43E8-A8D2-ABFE7A246429}" type="pres">
      <dgm:prSet presAssocID="{99D9C378-0FEE-41DF-934D-1F5040163202}" presName="parTx" presStyleLbl="alignNode1" presStyleIdx="0" presStyleCnt="2">
        <dgm:presLayoutVars>
          <dgm:chMax val="0"/>
          <dgm:chPref val="0"/>
          <dgm:bulletEnabled val="1"/>
        </dgm:presLayoutVars>
      </dgm:prSet>
      <dgm:spPr/>
    </dgm:pt>
    <dgm:pt modelId="{F63CBDB8-2AF6-4E4E-8F08-C39EA9DE2E9F}" type="pres">
      <dgm:prSet presAssocID="{99D9C378-0FEE-41DF-934D-1F5040163202}" presName="desTx" presStyleLbl="alignAccFollowNode1" presStyleIdx="0" presStyleCnt="2">
        <dgm:presLayoutVars>
          <dgm:bulletEnabled val="1"/>
        </dgm:presLayoutVars>
      </dgm:prSet>
      <dgm:spPr/>
    </dgm:pt>
    <dgm:pt modelId="{18E21FD9-32F8-4186-912E-4422571F95ED}" type="pres">
      <dgm:prSet presAssocID="{E104CC4B-B4C7-4E3B-9733-8DC01293DE48}" presName="space" presStyleCnt="0"/>
      <dgm:spPr/>
    </dgm:pt>
    <dgm:pt modelId="{C741E034-4CA3-43C4-AD16-CE48A8AFCF94}" type="pres">
      <dgm:prSet presAssocID="{4B79FB35-5F3F-4D64-9577-150B2350E341}" presName="composite" presStyleCnt="0"/>
      <dgm:spPr/>
    </dgm:pt>
    <dgm:pt modelId="{6C192BC1-0495-4BE0-9D6A-0D67465A6511}" type="pres">
      <dgm:prSet presAssocID="{4B79FB35-5F3F-4D64-9577-150B2350E341}" presName="parTx" presStyleLbl="alignNode1" presStyleIdx="1" presStyleCnt="2">
        <dgm:presLayoutVars>
          <dgm:chMax val="0"/>
          <dgm:chPref val="0"/>
          <dgm:bulletEnabled val="1"/>
        </dgm:presLayoutVars>
      </dgm:prSet>
      <dgm:spPr/>
    </dgm:pt>
    <dgm:pt modelId="{A2C63B65-6598-4FC9-B4D4-5B032C613FD0}" type="pres">
      <dgm:prSet presAssocID="{4B79FB35-5F3F-4D64-9577-150B2350E341}" presName="desTx" presStyleLbl="alignAccFollowNode1" presStyleIdx="1" presStyleCnt="2">
        <dgm:presLayoutVars>
          <dgm:bulletEnabled val="1"/>
        </dgm:presLayoutVars>
      </dgm:prSet>
      <dgm:spPr/>
    </dgm:pt>
  </dgm:ptLst>
  <dgm:cxnLst>
    <dgm:cxn modelId="{3E52A820-4B17-452F-803F-A3D55EB05E5C}" srcId="{20ABC994-0C57-412A-8251-E48EAC0F607D}" destId="{4B79FB35-5F3F-4D64-9577-150B2350E341}" srcOrd="1" destOrd="0" parTransId="{26226A18-287D-4F16-BE7E-B1FDFCB69CC4}" sibTransId="{28A097A5-968C-407F-83FB-446DC6E9208D}"/>
    <dgm:cxn modelId="{CA70BB33-77D2-45F7-BE23-C1BFB81D16D2}" type="presOf" srcId="{61FB9999-CE59-4A66-A141-B30FA3A2D103}" destId="{A2C63B65-6598-4FC9-B4D4-5B032C613FD0}" srcOrd="0" destOrd="1" presId="urn:microsoft.com/office/officeart/2005/8/layout/hList1"/>
    <dgm:cxn modelId="{6D13B044-89AC-411C-9E26-16DFB31ED495}" type="presOf" srcId="{4B79FB35-5F3F-4D64-9577-150B2350E341}" destId="{6C192BC1-0495-4BE0-9D6A-0D67465A6511}" srcOrd="0" destOrd="0" presId="urn:microsoft.com/office/officeart/2005/8/layout/hList1"/>
    <dgm:cxn modelId="{BCA42448-3328-4FA9-B625-B98D8B639B8B}" type="presOf" srcId="{BA52FA18-C51E-4C0E-9A6C-A9AAF0C26599}" destId="{F63CBDB8-2AF6-4E4E-8F08-C39EA9DE2E9F}" srcOrd="0" destOrd="3" presId="urn:microsoft.com/office/officeart/2005/8/layout/hList1"/>
    <dgm:cxn modelId="{E1567471-A6AD-43A2-8FD8-D7DD6A9D8671}" srcId="{99D9C378-0FEE-41DF-934D-1F5040163202}" destId="{DF1629FC-C0D9-47C0-91C5-339EE154424D}" srcOrd="1" destOrd="0" parTransId="{A668A624-B0E2-4989-BABE-5623D000B40E}" sibTransId="{EF31847D-7D7A-4B39-9A0A-433431092653}"/>
    <dgm:cxn modelId="{51203573-976D-439C-B77A-DDE718852F16}" type="presOf" srcId="{20ABC994-0C57-412A-8251-E48EAC0F607D}" destId="{33EF81A2-4E07-46B2-BF14-689530A053BF}" srcOrd="0" destOrd="0" presId="urn:microsoft.com/office/officeart/2005/8/layout/hList1"/>
    <dgm:cxn modelId="{EBBFCE7B-C47C-4A10-A918-AFB14F953969}" srcId="{99D9C378-0FEE-41DF-934D-1F5040163202}" destId="{BA52FA18-C51E-4C0E-9A6C-A9AAF0C26599}" srcOrd="3" destOrd="0" parTransId="{423816E7-C718-44E5-9B26-C4461E720DF5}" sibTransId="{B2CFDBD2-3CB0-446D-96B4-17F5F8BFBD76}"/>
    <dgm:cxn modelId="{17FCD27B-C19E-4B84-8304-8FA9923EAFC3}" type="presOf" srcId="{991882EA-6355-44CC-8DE7-94DF6E020EDE}" destId="{F63CBDB8-2AF6-4E4E-8F08-C39EA9DE2E9F}" srcOrd="0" destOrd="2" presId="urn:microsoft.com/office/officeart/2005/8/layout/hList1"/>
    <dgm:cxn modelId="{A105107E-679A-4042-A035-5069D8A160BE}" srcId="{4B79FB35-5F3F-4D64-9577-150B2350E341}" destId="{8D5E8375-4668-4A46-80B6-C649C0883261}" srcOrd="0" destOrd="0" parTransId="{74473023-4BDF-404E-8B7D-54A126E12C85}" sibTransId="{2D01E47D-44F5-4120-997D-43ADDCC2E644}"/>
    <dgm:cxn modelId="{09DF8293-4B9B-4FFA-A1AC-44EFCBF972B8}" srcId="{4B79FB35-5F3F-4D64-9577-150B2350E341}" destId="{61FB9999-CE59-4A66-A141-B30FA3A2D103}" srcOrd="1" destOrd="0" parTransId="{A77C09F0-603B-4C61-939D-94AC83D7796D}" sibTransId="{258522C4-ABFA-414E-AD5D-9D0E39998963}"/>
    <dgm:cxn modelId="{C27511C4-B846-44CB-8949-7F9BB85D58E0}" type="presOf" srcId="{99D9C378-0FEE-41DF-934D-1F5040163202}" destId="{D9D2B0DC-4CEC-43E8-A8D2-ABFE7A246429}" srcOrd="0" destOrd="0" presId="urn:microsoft.com/office/officeart/2005/8/layout/hList1"/>
    <dgm:cxn modelId="{01A8BEC5-C155-4B90-BC86-85D856DF73F3}" srcId="{20ABC994-0C57-412A-8251-E48EAC0F607D}" destId="{99D9C378-0FEE-41DF-934D-1F5040163202}" srcOrd="0" destOrd="0" parTransId="{36E5BFB4-CBF8-419D-A057-984DCF24DB7D}" sibTransId="{E104CC4B-B4C7-4E3B-9733-8DC01293DE48}"/>
    <dgm:cxn modelId="{7CB3C1D3-70D7-4028-B8A4-76DB2877B219}" type="presOf" srcId="{DF1629FC-C0D9-47C0-91C5-339EE154424D}" destId="{F63CBDB8-2AF6-4E4E-8F08-C39EA9DE2E9F}" srcOrd="0" destOrd="1" presId="urn:microsoft.com/office/officeart/2005/8/layout/hList1"/>
    <dgm:cxn modelId="{869E9ADC-08B6-4F78-AA69-5FE57B3806FB}" type="presOf" srcId="{8D5E8375-4668-4A46-80B6-C649C0883261}" destId="{A2C63B65-6598-4FC9-B4D4-5B032C613FD0}" srcOrd="0" destOrd="0" presId="urn:microsoft.com/office/officeart/2005/8/layout/hList1"/>
    <dgm:cxn modelId="{898EA5E2-B5FC-49A8-8AB8-9D24CD31E48D}" srcId="{99D9C378-0FEE-41DF-934D-1F5040163202}" destId="{991882EA-6355-44CC-8DE7-94DF6E020EDE}" srcOrd="2" destOrd="0" parTransId="{DA1E0E57-BF58-45C7-8122-84E7843D606E}" sibTransId="{42F3FB5D-B6BC-4CFA-AC4C-2E245DFCE470}"/>
    <dgm:cxn modelId="{F241DAF5-8765-46B6-82F5-E93B02905A6D}" type="presOf" srcId="{E946555F-E2A0-492C-977F-43D5B7B5F5C5}" destId="{F63CBDB8-2AF6-4E4E-8F08-C39EA9DE2E9F}" srcOrd="0" destOrd="0" presId="urn:microsoft.com/office/officeart/2005/8/layout/hList1"/>
    <dgm:cxn modelId="{A46E9DFF-C92C-4E94-9498-362B29D595AC}" srcId="{99D9C378-0FEE-41DF-934D-1F5040163202}" destId="{E946555F-E2A0-492C-977F-43D5B7B5F5C5}" srcOrd="0" destOrd="0" parTransId="{C0F6C30D-95E1-407D-90D1-C6B45308C465}" sibTransId="{B870454E-ED62-41B4-ABC2-B8327807663D}"/>
    <dgm:cxn modelId="{08C73D9A-30BB-4BDC-A39E-04DB2A9202B8}" type="presParOf" srcId="{33EF81A2-4E07-46B2-BF14-689530A053BF}" destId="{9AAACBC0-DEBC-49E5-B462-A8DEA05FF313}" srcOrd="0" destOrd="0" presId="urn:microsoft.com/office/officeart/2005/8/layout/hList1"/>
    <dgm:cxn modelId="{ADF4E790-B50C-4B5C-B33F-4B18784870C8}" type="presParOf" srcId="{9AAACBC0-DEBC-49E5-B462-A8DEA05FF313}" destId="{D9D2B0DC-4CEC-43E8-A8D2-ABFE7A246429}" srcOrd="0" destOrd="0" presId="urn:microsoft.com/office/officeart/2005/8/layout/hList1"/>
    <dgm:cxn modelId="{72AEA95A-D596-4D33-BCE0-BDF74A06BA7F}" type="presParOf" srcId="{9AAACBC0-DEBC-49E5-B462-A8DEA05FF313}" destId="{F63CBDB8-2AF6-4E4E-8F08-C39EA9DE2E9F}" srcOrd="1" destOrd="0" presId="urn:microsoft.com/office/officeart/2005/8/layout/hList1"/>
    <dgm:cxn modelId="{615BC0D8-839D-417A-BF85-0F2D26A631AF}" type="presParOf" srcId="{33EF81A2-4E07-46B2-BF14-689530A053BF}" destId="{18E21FD9-32F8-4186-912E-4422571F95ED}" srcOrd="1" destOrd="0" presId="urn:microsoft.com/office/officeart/2005/8/layout/hList1"/>
    <dgm:cxn modelId="{69C35819-0E4B-4266-B4FB-F14EEDAAE3B5}" type="presParOf" srcId="{33EF81A2-4E07-46B2-BF14-689530A053BF}" destId="{C741E034-4CA3-43C4-AD16-CE48A8AFCF94}" srcOrd="2" destOrd="0" presId="urn:microsoft.com/office/officeart/2005/8/layout/hList1"/>
    <dgm:cxn modelId="{3367547E-313E-4209-8143-297B5DD48D7C}" type="presParOf" srcId="{C741E034-4CA3-43C4-AD16-CE48A8AFCF94}" destId="{6C192BC1-0495-4BE0-9D6A-0D67465A6511}" srcOrd="0" destOrd="0" presId="urn:microsoft.com/office/officeart/2005/8/layout/hList1"/>
    <dgm:cxn modelId="{B2D7FD5D-405C-4A5E-A05E-9B8E8C81DE11}" type="presParOf" srcId="{C741E034-4CA3-43C4-AD16-CE48A8AFCF94}" destId="{A2C63B65-6598-4FC9-B4D4-5B032C613FD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77705C-C0F5-46AB-9EDD-4D543BE4849F}" type="doc">
      <dgm:prSet loTypeId="urn:microsoft.com/office/officeart/2005/8/layout/cycle8" loCatId="cycle" qsTypeId="urn:microsoft.com/office/officeart/2005/8/quickstyle/simple1" qsCatId="simple" csTypeId="urn:microsoft.com/office/officeart/2005/8/colors/colorful4" csCatId="colorful" phldr="1"/>
      <dgm:spPr/>
    </dgm:pt>
    <dgm:pt modelId="{EFC6CE4B-CDCC-4F30-A045-9E295141B442}">
      <dgm:prSet phldrT="[Text]"/>
      <dgm:spPr/>
      <dgm:t>
        <a:bodyPr/>
        <a:lstStyle/>
        <a:p>
          <a:r>
            <a:rPr lang="en-US" dirty="0">
              <a:solidFill>
                <a:schemeClr val="bg2"/>
              </a:solidFill>
            </a:rPr>
            <a:t>Functional &amp; Performance tests</a:t>
          </a:r>
        </a:p>
      </dgm:t>
    </dgm:pt>
    <dgm:pt modelId="{FA4CDE38-6B19-45AC-A466-46E82DE925A6}" type="parTrans" cxnId="{7621DA1E-DB6C-4C15-8A2D-2C5E6A8A06AC}">
      <dgm:prSet/>
      <dgm:spPr/>
      <dgm:t>
        <a:bodyPr/>
        <a:lstStyle/>
        <a:p>
          <a:endParaRPr lang="en-US"/>
        </a:p>
      </dgm:t>
    </dgm:pt>
    <dgm:pt modelId="{913C8B2D-380D-41C6-8767-49A5ED76CAAC}" type="sibTrans" cxnId="{7621DA1E-DB6C-4C15-8A2D-2C5E6A8A06AC}">
      <dgm:prSet/>
      <dgm:spPr/>
      <dgm:t>
        <a:bodyPr/>
        <a:lstStyle/>
        <a:p>
          <a:endParaRPr lang="en-US"/>
        </a:p>
      </dgm:t>
    </dgm:pt>
    <dgm:pt modelId="{0D3A6697-A4D9-4DE5-BC89-A66C715F4038}">
      <dgm:prSet phldrT="[Text]"/>
      <dgm:spPr/>
      <dgm:t>
        <a:bodyPr/>
        <a:lstStyle/>
        <a:p>
          <a:r>
            <a:rPr lang="en-US">
              <a:solidFill>
                <a:schemeClr val="bg2"/>
              </a:solidFill>
            </a:rPr>
            <a:t>Remediate applications</a:t>
          </a:r>
        </a:p>
      </dgm:t>
    </dgm:pt>
    <dgm:pt modelId="{3EDF305D-BB54-4CB3-8C70-30A94D79A1A0}" type="parTrans" cxnId="{01A4C37D-099A-42FF-BEC1-F61A6D4E192D}">
      <dgm:prSet/>
      <dgm:spPr/>
      <dgm:t>
        <a:bodyPr/>
        <a:lstStyle/>
        <a:p>
          <a:endParaRPr lang="en-US"/>
        </a:p>
      </dgm:t>
    </dgm:pt>
    <dgm:pt modelId="{4ED32032-B276-40BF-8B14-EDB8D7634B47}" type="sibTrans" cxnId="{01A4C37D-099A-42FF-BEC1-F61A6D4E192D}">
      <dgm:prSet/>
      <dgm:spPr/>
      <dgm:t>
        <a:bodyPr/>
        <a:lstStyle/>
        <a:p>
          <a:endParaRPr lang="en-US"/>
        </a:p>
      </dgm:t>
    </dgm:pt>
    <dgm:pt modelId="{9214C9FE-DF2D-4773-8C11-DC21611FCC46}">
      <dgm:prSet phldrT="[Text]"/>
      <dgm:spPr/>
      <dgm:t>
        <a:bodyPr/>
        <a:lstStyle/>
        <a:p>
          <a:r>
            <a:rPr lang="en-US" dirty="0">
              <a:solidFill>
                <a:schemeClr val="bg2"/>
              </a:solidFill>
            </a:rPr>
            <a:t>Migrate schema, objects &amp; data</a:t>
          </a:r>
        </a:p>
      </dgm:t>
    </dgm:pt>
    <dgm:pt modelId="{36F0C394-E298-4400-8CCD-59D1D56DB437}" type="parTrans" cxnId="{9BD42B82-8C28-4378-BAEF-FCDA56006A0D}">
      <dgm:prSet/>
      <dgm:spPr/>
      <dgm:t>
        <a:bodyPr/>
        <a:lstStyle/>
        <a:p>
          <a:endParaRPr lang="en-US"/>
        </a:p>
      </dgm:t>
    </dgm:pt>
    <dgm:pt modelId="{38E812AF-2296-4000-9DDF-C892AC9EC716}" type="sibTrans" cxnId="{9BD42B82-8C28-4378-BAEF-FCDA56006A0D}">
      <dgm:prSet/>
      <dgm:spPr/>
      <dgm:t>
        <a:bodyPr/>
        <a:lstStyle/>
        <a:p>
          <a:endParaRPr lang="en-US"/>
        </a:p>
      </dgm:t>
    </dgm:pt>
    <dgm:pt modelId="{F160859C-65EB-4F98-8326-A0F24891AED2}">
      <dgm:prSet phldrT="[Text]"/>
      <dgm:spPr/>
      <dgm:t>
        <a:bodyPr/>
        <a:lstStyle/>
        <a:p>
          <a:r>
            <a:rPr lang="en-US">
              <a:solidFill>
                <a:schemeClr val="bg2"/>
              </a:solidFill>
            </a:rPr>
            <a:t>Optimize</a:t>
          </a:r>
        </a:p>
      </dgm:t>
    </dgm:pt>
    <dgm:pt modelId="{9112DBCB-42BF-4171-A12A-4D359DE3C1FC}" type="parTrans" cxnId="{232C3FB7-3362-445B-88E9-979683CFB504}">
      <dgm:prSet/>
      <dgm:spPr/>
      <dgm:t>
        <a:bodyPr/>
        <a:lstStyle/>
        <a:p>
          <a:endParaRPr lang="en-US"/>
        </a:p>
      </dgm:t>
    </dgm:pt>
    <dgm:pt modelId="{41B15349-2D45-49FA-951F-72D7FC829A4F}" type="sibTrans" cxnId="{232C3FB7-3362-445B-88E9-979683CFB504}">
      <dgm:prSet/>
      <dgm:spPr/>
      <dgm:t>
        <a:bodyPr/>
        <a:lstStyle/>
        <a:p>
          <a:endParaRPr lang="en-US"/>
        </a:p>
      </dgm:t>
    </dgm:pt>
    <dgm:pt modelId="{B2964A1A-F9C4-4BC9-9E8C-E19D8AFCFD98}" type="pres">
      <dgm:prSet presAssocID="{8477705C-C0F5-46AB-9EDD-4D543BE4849F}" presName="compositeShape" presStyleCnt="0">
        <dgm:presLayoutVars>
          <dgm:chMax val="7"/>
          <dgm:dir/>
          <dgm:resizeHandles val="exact"/>
        </dgm:presLayoutVars>
      </dgm:prSet>
      <dgm:spPr/>
    </dgm:pt>
    <dgm:pt modelId="{D60387F4-C0E2-4E1D-9570-3478B8894CB7}" type="pres">
      <dgm:prSet presAssocID="{8477705C-C0F5-46AB-9EDD-4D543BE4849F}" presName="wedge1" presStyleLbl="node1" presStyleIdx="0" presStyleCnt="4"/>
      <dgm:spPr/>
    </dgm:pt>
    <dgm:pt modelId="{A484EFE8-C543-4449-8AA3-52579E656046}" type="pres">
      <dgm:prSet presAssocID="{8477705C-C0F5-46AB-9EDD-4D543BE4849F}" presName="dummy1a" presStyleCnt="0"/>
      <dgm:spPr/>
    </dgm:pt>
    <dgm:pt modelId="{6B4E4E29-6F2D-44F0-8444-2E65F23F7F1C}" type="pres">
      <dgm:prSet presAssocID="{8477705C-C0F5-46AB-9EDD-4D543BE4849F}" presName="dummy1b" presStyleCnt="0"/>
      <dgm:spPr/>
    </dgm:pt>
    <dgm:pt modelId="{F6D1C662-0CE2-4C06-8149-323B89C0C869}" type="pres">
      <dgm:prSet presAssocID="{8477705C-C0F5-46AB-9EDD-4D543BE4849F}" presName="wedge1Tx" presStyleLbl="node1" presStyleIdx="0" presStyleCnt="4">
        <dgm:presLayoutVars>
          <dgm:chMax val="0"/>
          <dgm:chPref val="0"/>
          <dgm:bulletEnabled val="1"/>
        </dgm:presLayoutVars>
      </dgm:prSet>
      <dgm:spPr/>
    </dgm:pt>
    <dgm:pt modelId="{FBE7D708-6BCE-4231-9A30-12C8CB955A71}" type="pres">
      <dgm:prSet presAssocID="{8477705C-C0F5-46AB-9EDD-4D543BE4849F}" presName="wedge2" presStyleLbl="node1" presStyleIdx="1" presStyleCnt="4"/>
      <dgm:spPr/>
    </dgm:pt>
    <dgm:pt modelId="{CA0495AB-AB29-446C-8B7D-E1312FDAE2CC}" type="pres">
      <dgm:prSet presAssocID="{8477705C-C0F5-46AB-9EDD-4D543BE4849F}" presName="dummy2a" presStyleCnt="0"/>
      <dgm:spPr/>
    </dgm:pt>
    <dgm:pt modelId="{3392A60C-8884-47AD-A069-B58BE33E9609}" type="pres">
      <dgm:prSet presAssocID="{8477705C-C0F5-46AB-9EDD-4D543BE4849F}" presName="dummy2b" presStyleCnt="0"/>
      <dgm:spPr/>
    </dgm:pt>
    <dgm:pt modelId="{F6C2FC34-A513-4BF8-AA8A-DB71C91991CD}" type="pres">
      <dgm:prSet presAssocID="{8477705C-C0F5-46AB-9EDD-4D543BE4849F}" presName="wedge2Tx" presStyleLbl="node1" presStyleIdx="1" presStyleCnt="4">
        <dgm:presLayoutVars>
          <dgm:chMax val="0"/>
          <dgm:chPref val="0"/>
          <dgm:bulletEnabled val="1"/>
        </dgm:presLayoutVars>
      </dgm:prSet>
      <dgm:spPr/>
    </dgm:pt>
    <dgm:pt modelId="{161CC5B2-4DBF-4E39-863B-169E51DAD8BE}" type="pres">
      <dgm:prSet presAssocID="{8477705C-C0F5-46AB-9EDD-4D543BE4849F}" presName="wedge3" presStyleLbl="node1" presStyleIdx="2" presStyleCnt="4"/>
      <dgm:spPr/>
    </dgm:pt>
    <dgm:pt modelId="{3AB3037A-EB8C-4949-BD31-A0A6C5C2DD0F}" type="pres">
      <dgm:prSet presAssocID="{8477705C-C0F5-46AB-9EDD-4D543BE4849F}" presName="dummy3a" presStyleCnt="0"/>
      <dgm:spPr/>
    </dgm:pt>
    <dgm:pt modelId="{31CB0F85-3CDF-4D9D-B48E-0938BC5C27B7}" type="pres">
      <dgm:prSet presAssocID="{8477705C-C0F5-46AB-9EDD-4D543BE4849F}" presName="dummy3b" presStyleCnt="0"/>
      <dgm:spPr/>
    </dgm:pt>
    <dgm:pt modelId="{273DE576-61DF-4090-8DA0-DB7210A168D6}" type="pres">
      <dgm:prSet presAssocID="{8477705C-C0F5-46AB-9EDD-4D543BE4849F}" presName="wedge3Tx" presStyleLbl="node1" presStyleIdx="2" presStyleCnt="4">
        <dgm:presLayoutVars>
          <dgm:chMax val="0"/>
          <dgm:chPref val="0"/>
          <dgm:bulletEnabled val="1"/>
        </dgm:presLayoutVars>
      </dgm:prSet>
      <dgm:spPr/>
    </dgm:pt>
    <dgm:pt modelId="{E3CA9FF5-619C-4A9C-A8BF-826C0DB3B617}" type="pres">
      <dgm:prSet presAssocID="{8477705C-C0F5-46AB-9EDD-4D543BE4849F}" presName="wedge4" presStyleLbl="node1" presStyleIdx="3" presStyleCnt="4"/>
      <dgm:spPr/>
    </dgm:pt>
    <dgm:pt modelId="{C45C8FF2-CA56-4DE8-AFDC-9B74C9166B17}" type="pres">
      <dgm:prSet presAssocID="{8477705C-C0F5-46AB-9EDD-4D543BE4849F}" presName="dummy4a" presStyleCnt="0"/>
      <dgm:spPr/>
    </dgm:pt>
    <dgm:pt modelId="{1250FE0F-08DF-4925-8E15-4A271AC6113E}" type="pres">
      <dgm:prSet presAssocID="{8477705C-C0F5-46AB-9EDD-4D543BE4849F}" presName="dummy4b" presStyleCnt="0"/>
      <dgm:spPr/>
    </dgm:pt>
    <dgm:pt modelId="{208FF911-52AA-4A5A-9CBD-16672095AFA0}" type="pres">
      <dgm:prSet presAssocID="{8477705C-C0F5-46AB-9EDD-4D543BE4849F}" presName="wedge4Tx" presStyleLbl="node1" presStyleIdx="3" presStyleCnt="4">
        <dgm:presLayoutVars>
          <dgm:chMax val="0"/>
          <dgm:chPref val="0"/>
          <dgm:bulletEnabled val="1"/>
        </dgm:presLayoutVars>
      </dgm:prSet>
      <dgm:spPr/>
    </dgm:pt>
    <dgm:pt modelId="{3394DA96-A318-401B-8C1A-43128E93AA9D}" type="pres">
      <dgm:prSet presAssocID="{913C8B2D-380D-41C6-8767-49A5ED76CAAC}" presName="arrowWedge1" presStyleLbl="fgSibTrans2D1" presStyleIdx="0" presStyleCnt="4"/>
      <dgm:spPr/>
    </dgm:pt>
    <dgm:pt modelId="{6A85F544-9ECC-4570-A562-0145C20D2D9B}" type="pres">
      <dgm:prSet presAssocID="{41B15349-2D45-49FA-951F-72D7FC829A4F}" presName="arrowWedge2" presStyleLbl="fgSibTrans2D1" presStyleIdx="1" presStyleCnt="4"/>
      <dgm:spPr/>
    </dgm:pt>
    <dgm:pt modelId="{FA11C6A7-1072-4198-BB90-78DC4DA13D67}" type="pres">
      <dgm:prSet presAssocID="{38E812AF-2296-4000-9DDF-C892AC9EC716}" presName="arrowWedge3" presStyleLbl="fgSibTrans2D1" presStyleIdx="2" presStyleCnt="4"/>
      <dgm:spPr/>
    </dgm:pt>
    <dgm:pt modelId="{282EFE32-674B-4EB8-ABF8-2B0FA0EB1009}" type="pres">
      <dgm:prSet presAssocID="{4ED32032-B276-40BF-8B14-EDB8D7634B47}" presName="arrowWedge4" presStyleLbl="fgSibTrans2D1" presStyleIdx="3" presStyleCnt="4"/>
      <dgm:spPr/>
    </dgm:pt>
  </dgm:ptLst>
  <dgm:cxnLst>
    <dgm:cxn modelId="{C264BE0A-4067-4B08-B6F1-D274888745ED}" type="presOf" srcId="{8477705C-C0F5-46AB-9EDD-4D543BE4849F}" destId="{B2964A1A-F9C4-4BC9-9E8C-E19D8AFCFD98}" srcOrd="0" destOrd="0" presId="urn:microsoft.com/office/officeart/2005/8/layout/cycle8"/>
    <dgm:cxn modelId="{94DF3C1A-B716-4E05-B492-CE40323206F4}" type="presOf" srcId="{9214C9FE-DF2D-4773-8C11-DC21611FCC46}" destId="{273DE576-61DF-4090-8DA0-DB7210A168D6}" srcOrd="1" destOrd="0" presId="urn:microsoft.com/office/officeart/2005/8/layout/cycle8"/>
    <dgm:cxn modelId="{7621DA1E-DB6C-4C15-8A2D-2C5E6A8A06AC}" srcId="{8477705C-C0F5-46AB-9EDD-4D543BE4849F}" destId="{EFC6CE4B-CDCC-4F30-A045-9E295141B442}" srcOrd="0" destOrd="0" parTransId="{FA4CDE38-6B19-45AC-A466-46E82DE925A6}" sibTransId="{913C8B2D-380D-41C6-8767-49A5ED76CAAC}"/>
    <dgm:cxn modelId="{F9396B34-6BFF-4B97-B523-81970E091A47}" type="presOf" srcId="{EFC6CE4B-CDCC-4F30-A045-9E295141B442}" destId="{F6D1C662-0CE2-4C06-8149-323B89C0C869}" srcOrd="1" destOrd="0" presId="urn:microsoft.com/office/officeart/2005/8/layout/cycle8"/>
    <dgm:cxn modelId="{01A4C37D-099A-42FF-BEC1-F61A6D4E192D}" srcId="{8477705C-C0F5-46AB-9EDD-4D543BE4849F}" destId="{0D3A6697-A4D9-4DE5-BC89-A66C715F4038}" srcOrd="3" destOrd="0" parTransId="{3EDF305D-BB54-4CB3-8C70-30A94D79A1A0}" sibTransId="{4ED32032-B276-40BF-8B14-EDB8D7634B47}"/>
    <dgm:cxn modelId="{80B4DE7F-5804-4F6A-89FD-D4718FADD04B}" type="presOf" srcId="{F160859C-65EB-4F98-8326-A0F24891AED2}" destId="{FBE7D708-6BCE-4231-9A30-12C8CB955A71}" srcOrd="0" destOrd="0" presId="urn:microsoft.com/office/officeart/2005/8/layout/cycle8"/>
    <dgm:cxn modelId="{9BD42B82-8C28-4378-BAEF-FCDA56006A0D}" srcId="{8477705C-C0F5-46AB-9EDD-4D543BE4849F}" destId="{9214C9FE-DF2D-4773-8C11-DC21611FCC46}" srcOrd="2" destOrd="0" parTransId="{36F0C394-E298-4400-8CCD-59D1D56DB437}" sibTransId="{38E812AF-2296-4000-9DDF-C892AC9EC716}"/>
    <dgm:cxn modelId="{05DBF391-E7E4-40D7-94F0-D9C9B861562A}" type="presOf" srcId="{9214C9FE-DF2D-4773-8C11-DC21611FCC46}" destId="{161CC5B2-4DBF-4E39-863B-169E51DAD8BE}" srcOrd="0" destOrd="0" presId="urn:microsoft.com/office/officeart/2005/8/layout/cycle8"/>
    <dgm:cxn modelId="{7AAC549F-C7ED-485B-A9AE-28E6DB3A73BE}" type="presOf" srcId="{0D3A6697-A4D9-4DE5-BC89-A66C715F4038}" destId="{E3CA9FF5-619C-4A9C-A8BF-826C0DB3B617}" srcOrd="0" destOrd="0" presId="urn:microsoft.com/office/officeart/2005/8/layout/cycle8"/>
    <dgm:cxn modelId="{232C3FB7-3362-445B-88E9-979683CFB504}" srcId="{8477705C-C0F5-46AB-9EDD-4D543BE4849F}" destId="{F160859C-65EB-4F98-8326-A0F24891AED2}" srcOrd="1" destOrd="0" parTransId="{9112DBCB-42BF-4171-A12A-4D359DE3C1FC}" sibTransId="{41B15349-2D45-49FA-951F-72D7FC829A4F}"/>
    <dgm:cxn modelId="{BC4916D1-26B4-4822-B2F4-5540835D7B9C}" type="presOf" srcId="{EFC6CE4B-CDCC-4F30-A045-9E295141B442}" destId="{D60387F4-C0E2-4E1D-9570-3478B8894CB7}" srcOrd="0" destOrd="0" presId="urn:microsoft.com/office/officeart/2005/8/layout/cycle8"/>
    <dgm:cxn modelId="{8540CFDB-DA7F-40B8-AF9C-BB62AE6DAE22}" type="presOf" srcId="{F160859C-65EB-4F98-8326-A0F24891AED2}" destId="{F6C2FC34-A513-4BF8-AA8A-DB71C91991CD}" srcOrd="1" destOrd="0" presId="urn:microsoft.com/office/officeart/2005/8/layout/cycle8"/>
    <dgm:cxn modelId="{B2CC1FE4-B4F1-4DA7-B395-2FCEB93C2AAC}" type="presOf" srcId="{0D3A6697-A4D9-4DE5-BC89-A66C715F4038}" destId="{208FF911-52AA-4A5A-9CBD-16672095AFA0}" srcOrd="1" destOrd="0" presId="urn:microsoft.com/office/officeart/2005/8/layout/cycle8"/>
    <dgm:cxn modelId="{E1C3CF19-F586-420D-8F8F-12A9EAC3617E}" type="presParOf" srcId="{B2964A1A-F9C4-4BC9-9E8C-E19D8AFCFD98}" destId="{D60387F4-C0E2-4E1D-9570-3478B8894CB7}" srcOrd="0" destOrd="0" presId="urn:microsoft.com/office/officeart/2005/8/layout/cycle8"/>
    <dgm:cxn modelId="{D6A9E3D6-E546-4A73-BFFE-B8067220B251}" type="presParOf" srcId="{B2964A1A-F9C4-4BC9-9E8C-E19D8AFCFD98}" destId="{A484EFE8-C543-4449-8AA3-52579E656046}" srcOrd="1" destOrd="0" presId="urn:microsoft.com/office/officeart/2005/8/layout/cycle8"/>
    <dgm:cxn modelId="{9A845C8E-4BF2-4DDC-8828-01812B931ED3}" type="presParOf" srcId="{B2964A1A-F9C4-4BC9-9E8C-E19D8AFCFD98}" destId="{6B4E4E29-6F2D-44F0-8444-2E65F23F7F1C}" srcOrd="2" destOrd="0" presId="urn:microsoft.com/office/officeart/2005/8/layout/cycle8"/>
    <dgm:cxn modelId="{0679DB48-51B6-4315-A36C-B99116D0E018}" type="presParOf" srcId="{B2964A1A-F9C4-4BC9-9E8C-E19D8AFCFD98}" destId="{F6D1C662-0CE2-4C06-8149-323B89C0C869}" srcOrd="3" destOrd="0" presId="urn:microsoft.com/office/officeart/2005/8/layout/cycle8"/>
    <dgm:cxn modelId="{F92D224E-F076-416A-ACB5-C4D185ED7C50}" type="presParOf" srcId="{B2964A1A-F9C4-4BC9-9E8C-E19D8AFCFD98}" destId="{FBE7D708-6BCE-4231-9A30-12C8CB955A71}" srcOrd="4" destOrd="0" presId="urn:microsoft.com/office/officeart/2005/8/layout/cycle8"/>
    <dgm:cxn modelId="{6A6804A0-EB60-484E-ABC1-12612023384B}" type="presParOf" srcId="{B2964A1A-F9C4-4BC9-9E8C-E19D8AFCFD98}" destId="{CA0495AB-AB29-446C-8B7D-E1312FDAE2CC}" srcOrd="5" destOrd="0" presId="urn:microsoft.com/office/officeart/2005/8/layout/cycle8"/>
    <dgm:cxn modelId="{432B2121-6AF0-430B-990F-B32280F21AB2}" type="presParOf" srcId="{B2964A1A-F9C4-4BC9-9E8C-E19D8AFCFD98}" destId="{3392A60C-8884-47AD-A069-B58BE33E9609}" srcOrd="6" destOrd="0" presId="urn:microsoft.com/office/officeart/2005/8/layout/cycle8"/>
    <dgm:cxn modelId="{B1D0B51A-5AC7-4FEC-8DD8-AB520D8E9CDC}" type="presParOf" srcId="{B2964A1A-F9C4-4BC9-9E8C-E19D8AFCFD98}" destId="{F6C2FC34-A513-4BF8-AA8A-DB71C91991CD}" srcOrd="7" destOrd="0" presId="urn:microsoft.com/office/officeart/2005/8/layout/cycle8"/>
    <dgm:cxn modelId="{B2F6E2E9-4800-4737-839A-ACD817D87387}" type="presParOf" srcId="{B2964A1A-F9C4-4BC9-9E8C-E19D8AFCFD98}" destId="{161CC5B2-4DBF-4E39-863B-169E51DAD8BE}" srcOrd="8" destOrd="0" presId="urn:microsoft.com/office/officeart/2005/8/layout/cycle8"/>
    <dgm:cxn modelId="{B0B11274-FE74-44A8-AD5B-47B8732B8F8A}" type="presParOf" srcId="{B2964A1A-F9C4-4BC9-9E8C-E19D8AFCFD98}" destId="{3AB3037A-EB8C-4949-BD31-A0A6C5C2DD0F}" srcOrd="9" destOrd="0" presId="urn:microsoft.com/office/officeart/2005/8/layout/cycle8"/>
    <dgm:cxn modelId="{09CE3AE8-2D30-46FB-855F-81F3829A7A66}" type="presParOf" srcId="{B2964A1A-F9C4-4BC9-9E8C-E19D8AFCFD98}" destId="{31CB0F85-3CDF-4D9D-B48E-0938BC5C27B7}" srcOrd="10" destOrd="0" presId="urn:microsoft.com/office/officeart/2005/8/layout/cycle8"/>
    <dgm:cxn modelId="{8401CA25-B5A0-40FF-999A-AE0B7B2F03E9}" type="presParOf" srcId="{B2964A1A-F9C4-4BC9-9E8C-E19D8AFCFD98}" destId="{273DE576-61DF-4090-8DA0-DB7210A168D6}" srcOrd="11" destOrd="0" presId="urn:microsoft.com/office/officeart/2005/8/layout/cycle8"/>
    <dgm:cxn modelId="{0A545EAC-726A-4E11-BA2E-E72AE1572ACF}" type="presParOf" srcId="{B2964A1A-F9C4-4BC9-9E8C-E19D8AFCFD98}" destId="{E3CA9FF5-619C-4A9C-A8BF-826C0DB3B617}" srcOrd="12" destOrd="0" presId="urn:microsoft.com/office/officeart/2005/8/layout/cycle8"/>
    <dgm:cxn modelId="{CE31E2CA-6F99-4B43-AB66-612DD190A409}" type="presParOf" srcId="{B2964A1A-F9C4-4BC9-9E8C-E19D8AFCFD98}" destId="{C45C8FF2-CA56-4DE8-AFDC-9B74C9166B17}" srcOrd="13" destOrd="0" presId="urn:microsoft.com/office/officeart/2005/8/layout/cycle8"/>
    <dgm:cxn modelId="{9D607B95-D644-401F-AEDE-A1735A1E6E28}" type="presParOf" srcId="{B2964A1A-F9C4-4BC9-9E8C-E19D8AFCFD98}" destId="{1250FE0F-08DF-4925-8E15-4A271AC6113E}" srcOrd="14" destOrd="0" presId="urn:microsoft.com/office/officeart/2005/8/layout/cycle8"/>
    <dgm:cxn modelId="{CB69F04A-17E7-4D59-B5F0-AAC1788074C6}" type="presParOf" srcId="{B2964A1A-F9C4-4BC9-9E8C-E19D8AFCFD98}" destId="{208FF911-52AA-4A5A-9CBD-16672095AFA0}" srcOrd="15" destOrd="0" presId="urn:microsoft.com/office/officeart/2005/8/layout/cycle8"/>
    <dgm:cxn modelId="{6994A296-2A6E-4610-90C2-838251FE6366}" type="presParOf" srcId="{B2964A1A-F9C4-4BC9-9E8C-E19D8AFCFD98}" destId="{3394DA96-A318-401B-8C1A-43128E93AA9D}" srcOrd="16" destOrd="0" presId="urn:microsoft.com/office/officeart/2005/8/layout/cycle8"/>
    <dgm:cxn modelId="{6D80D567-55E5-422C-8FAC-58E288F8F509}" type="presParOf" srcId="{B2964A1A-F9C4-4BC9-9E8C-E19D8AFCFD98}" destId="{6A85F544-9ECC-4570-A562-0145C20D2D9B}" srcOrd="17" destOrd="0" presId="urn:microsoft.com/office/officeart/2005/8/layout/cycle8"/>
    <dgm:cxn modelId="{BBFDC454-504D-4F86-A342-636F21615A04}" type="presParOf" srcId="{B2964A1A-F9C4-4BC9-9E8C-E19D8AFCFD98}" destId="{FA11C6A7-1072-4198-BB90-78DC4DA13D67}" srcOrd="18" destOrd="0" presId="urn:microsoft.com/office/officeart/2005/8/layout/cycle8"/>
    <dgm:cxn modelId="{B8F3BE25-BE56-4D26-BFF4-1349DB5CAEFA}" type="presParOf" srcId="{B2964A1A-F9C4-4BC9-9E8C-E19D8AFCFD98}" destId="{282EFE32-674B-4EB8-ABF8-2B0FA0EB1009}"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A2D057-5DF1-4947-9B81-3C44F643B834}" type="doc">
      <dgm:prSet loTypeId="urn:microsoft.com/office/officeart/2005/8/layout/radial2" loCatId="relationship" qsTypeId="urn:microsoft.com/office/officeart/2005/8/quickstyle/simple1" qsCatId="simple" csTypeId="urn:microsoft.com/office/officeart/2005/8/colors/accent4_2" csCatId="accent4" phldr="1"/>
      <dgm:spPr/>
      <dgm:t>
        <a:bodyPr/>
        <a:lstStyle/>
        <a:p>
          <a:endParaRPr lang="en-US"/>
        </a:p>
      </dgm:t>
    </dgm:pt>
    <dgm:pt modelId="{E9852B0B-0F8E-4F9C-ABA6-A7190FA0B064}">
      <dgm:prSet phldrT="[Text]"/>
      <dgm:spPr/>
      <dgm:t>
        <a:bodyPr/>
        <a:lstStyle/>
        <a:p>
          <a:r>
            <a:rPr lang="en-US"/>
            <a:t>Discover</a:t>
          </a:r>
        </a:p>
      </dgm:t>
    </dgm:pt>
    <dgm:pt modelId="{7B8AC17D-B846-4202-BF64-60C4C1A5515E}" type="parTrans" cxnId="{88D164E6-64B1-4E43-BE92-12B03225315F}">
      <dgm:prSet/>
      <dgm:spPr/>
      <dgm:t>
        <a:bodyPr/>
        <a:lstStyle/>
        <a:p>
          <a:endParaRPr lang="en-US"/>
        </a:p>
      </dgm:t>
    </dgm:pt>
    <dgm:pt modelId="{51531A12-7089-474B-932A-9A1213B82E99}" type="sibTrans" cxnId="{88D164E6-64B1-4E43-BE92-12B03225315F}">
      <dgm:prSet/>
      <dgm:spPr/>
      <dgm:t>
        <a:bodyPr/>
        <a:lstStyle/>
        <a:p>
          <a:endParaRPr lang="en-US"/>
        </a:p>
      </dgm:t>
    </dgm:pt>
    <dgm:pt modelId="{48883C58-A4E6-4601-9A23-220464F54AE0}">
      <dgm:prSet phldrT="[Text]"/>
      <dgm:spPr/>
      <dgm:t>
        <a:bodyPr/>
        <a:lstStyle/>
        <a:p>
          <a:r>
            <a:rPr lang="en-US"/>
            <a:t>Assess</a:t>
          </a:r>
        </a:p>
      </dgm:t>
    </dgm:pt>
    <dgm:pt modelId="{E16F6516-3D03-4CAF-A5D6-4C3093084393}" type="parTrans" cxnId="{031852FD-7FBE-41DA-9DC2-C6602BDD2017}">
      <dgm:prSet/>
      <dgm:spPr/>
      <dgm:t>
        <a:bodyPr/>
        <a:lstStyle/>
        <a:p>
          <a:endParaRPr lang="en-US"/>
        </a:p>
      </dgm:t>
    </dgm:pt>
    <dgm:pt modelId="{F9B1375C-91C3-4E25-A3C2-C8DFEAAFC0E0}" type="sibTrans" cxnId="{031852FD-7FBE-41DA-9DC2-C6602BDD2017}">
      <dgm:prSet/>
      <dgm:spPr/>
      <dgm:t>
        <a:bodyPr/>
        <a:lstStyle/>
        <a:p>
          <a:endParaRPr lang="en-US"/>
        </a:p>
      </dgm:t>
    </dgm:pt>
    <dgm:pt modelId="{AEEC4C8E-4833-484E-BC11-56EE4BC955EC}">
      <dgm:prSet phldrT="[Text]"/>
      <dgm:spPr/>
      <dgm:t>
        <a:bodyPr/>
        <a:lstStyle/>
        <a:p>
          <a:r>
            <a:rPr lang="en-US"/>
            <a:t>Test</a:t>
          </a:r>
        </a:p>
      </dgm:t>
    </dgm:pt>
    <dgm:pt modelId="{2AE30728-76B8-4BF5-A45C-3E90BC369F46}" type="parTrans" cxnId="{D60DCF5F-135B-4BFF-9D7D-C9ECDA05A6BE}">
      <dgm:prSet/>
      <dgm:spPr/>
      <dgm:t>
        <a:bodyPr/>
        <a:lstStyle/>
        <a:p>
          <a:endParaRPr lang="en-US"/>
        </a:p>
      </dgm:t>
    </dgm:pt>
    <dgm:pt modelId="{C455B492-B5EC-4D39-9C6B-552F4BEA8988}" type="sibTrans" cxnId="{D60DCF5F-135B-4BFF-9D7D-C9ECDA05A6BE}">
      <dgm:prSet/>
      <dgm:spPr/>
      <dgm:t>
        <a:bodyPr/>
        <a:lstStyle/>
        <a:p>
          <a:endParaRPr lang="en-US"/>
        </a:p>
      </dgm:t>
    </dgm:pt>
    <dgm:pt modelId="{6461871B-70EB-43DC-81F6-B3E2F1F391DF}">
      <dgm:prSet phldrT="[Text]"/>
      <dgm:spPr/>
      <dgm:t>
        <a:bodyPr/>
        <a:lstStyle/>
        <a:p>
          <a:r>
            <a:rPr lang="en-US"/>
            <a:t>Microsoft Assessment and Planning Toolkit (MAP)</a:t>
          </a:r>
        </a:p>
      </dgm:t>
    </dgm:pt>
    <dgm:pt modelId="{1B2B66FC-5C01-408E-A6C5-1EF1CCA8856F}" type="parTrans" cxnId="{9F36C7A7-4B24-49F9-96F7-0112DEC64B5A}">
      <dgm:prSet/>
      <dgm:spPr/>
      <dgm:t>
        <a:bodyPr/>
        <a:lstStyle/>
        <a:p>
          <a:endParaRPr lang="en-US"/>
        </a:p>
      </dgm:t>
    </dgm:pt>
    <dgm:pt modelId="{238B873D-2EF4-49C8-B685-A0CEF74476D2}" type="sibTrans" cxnId="{9F36C7A7-4B24-49F9-96F7-0112DEC64B5A}">
      <dgm:prSet/>
      <dgm:spPr/>
      <dgm:t>
        <a:bodyPr/>
        <a:lstStyle/>
        <a:p>
          <a:endParaRPr lang="en-US"/>
        </a:p>
      </dgm:t>
    </dgm:pt>
    <dgm:pt modelId="{2131FEDD-2958-4021-B37E-86A060AC87B9}">
      <dgm:prSet phldrT="[Text]"/>
      <dgm:spPr/>
      <dgm:t>
        <a:bodyPr/>
        <a:lstStyle/>
        <a:p>
          <a:r>
            <a:rPr lang="en-US"/>
            <a:t>Database Migration Assistant (DMA)</a:t>
          </a:r>
        </a:p>
      </dgm:t>
    </dgm:pt>
    <dgm:pt modelId="{F2587250-46D0-4301-9B3E-8F20E3F860B4}" type="parTrans" cxnId="{E1DB3884-0D5D-44C7-8791-927CE30275A4}">
      <dgm:prSet/>
      <dgm:spPr/>
      <dgm:t>
        <a:bodyPr/>
        <a:lstStyle/>
        <a:p>
          <a:endParaRPr lang="en-US"/>
        </a:p>
      </dgm:t>
    </dgm:pt>
    <dgm:pt modelId="{E4D38C3C-31C7-4A4C-8D18-96BA318E712B}" type="sibTrans" cxnId="{E1DB3884-0D5D-44C7-8791-927CE30275A4}">
      <dgm:prSet/>
      <dgm:spPr/>
      <dgm:t>
        <a:bodyPr/>
        <a:lstStyle/>
        <a:p>
          <a:endParaRPr lang="en-US"/>
        </a:p>
      </dgm:t>
    </dgm:pt>
    <dgm:pt modelId="{6B59B9C6-28D2-4403-A55F-76A82637841D}">
      <dgm:prSet phldrT="[Text]"/>
      <dgm:spPr/>
      <dgm:t>
        <a:bodyPr/>
        <a:lstStyle/>
        <a:p>
          <a:r>
            <a:rPr lang="en-US"/>
            <a:t>Database Experimentation Assistant (DEA)</a:t>
          </a:r>
        </a:p>
      </dgm:t>
    </dgm:pt>
    <dgm:pt modelId="{4EDD8F35-A803-4D1A-83DD-E30021FCBE91}" type="parTrans" cxnId="{60EE4897-BF8F-4CAE-9340-21D6BDCB1A10}">
      <dgm:prSet/>
      <dgm:spPr/>
      <dgm:t>
        <a:bodyPr/>
        <a:lstStyle/>
        <a:p>
          <a:endParaRPr lang="en-US"/>
        </a:p>
      </dgm:t>
    </dgm:pt>
    <dgm:pt modelId="{31D51A64-6CDA-4FF0-8958-6FFBBCB5FE03}" type="sibTrans" cxnId="{60EE4897-BF8F-4CAE-9340-21D6BDCB1A10}">
      <dgm:prSet/>
      <dgm:spPr/>
      <dgm:t>
        <a:bodyPr/>
        <a:lstStyle/>
        <a:p>
          <a:endParaRPr lang="en-US"/>
        </a:p>
      </dgm:t>
    </dgm:pt>
    <dgm:pt modelId="{694EF70F-C480-40A9-9DB7-E4D94728B6C3}" type="pres">
      <dgm:prSet presAssocID="{D2A2D057-5DF1-4947-9B81-3C44F643B834}" presName="composite" presStyleCnt="0">
        <dgm:presLayoutVars>
          <dgm:chMax val="5"/>
          <dgm:dir/>
          <dgm:animLvl val="ctr"/>
          <dgm:resizeHandles val="exact"/>
        </dgm:presLayoutVars>
      </dgm:prSet>
      <dgm:spPr/>
    </dgm:pt>
    <dgm:pt modelId="{DB4A575C-6D24-4796-AAB6-BB584480DECF}" type="pres">
      <dgm:prSet presAssocID="{D2A2D057-5DF1-4947-9B81-3C44F643B834}" presName="cycle" presStyleCnt="0"/>
      <dgm:spPr/>
    </dgm:pt>
    <dgm:pt modelId="{86EA91B4-F66A-4C38-8889-CE6D7A0A2C2D}" type="pres">
      <dgm:prSet presAssocID="{D2A2D057-5DF1-4947-9B81-3C44F643B834}" presName="centerShape" presStyleCnt="0"/>
      <dgm:spPr/>
    </dgm:pt>
    <dgm:pt modelId="{9C36D0EE-62D1-46F6-8076-46EBB1B1CE45}" type="pres">
      <dgm:prSet presAssocID="{D2A2D057-5DF1-4947-9B81-3C44F643B834}" presName="connSite" presStyleLbl="node1" presStyleIdx="0" presStyleCnt="4"/>
      <dgm:spPr/>
    </dgm:pt>
    <dgm:pt modelId="{C22BC714-F859-434A-BDC8-C64FE57FAD44}" type="pres">
      <dgm:prSet presAssocID="{D2A2D057-5DF1-4947-9B81-3C44F643B834}" presName="visible" presStyleLbl="node1" presStyleIdx="0" presStyleCnt="4"/>
      <dgm:spPr/>
    </dgm:pt>
    <dgm:pt modelId="{EB4638F0-25CD-471B-A966-A7DC572B3746}" type="pres">
      <dgm:prSet presAssocID="{7B8AC17D-B846-4202-BF64-60C4C1A5515E}" presName="Name25" presStyleLbl="parChTrans1D1" presStyleIdx="0" presStyleCnt="3"/>
      <dgm:spPr/>
    </dgm:pt>
    <dgm:pt modelId="{BEA19410-E3D0-4524-9371-13648E261F61}" type="pres">
      <dgm:prSet presAssocID="{E9852B0B-0F8E-4F9C-ABA6-A7190FA0B064}" presName="node" presStyleCnt="0"/>
      <dgm:spPr/>
    </dgm:pt>
    <dgm:pt modelId="{63A1DD44-0594-4444-B0CE-56BB0AA8D4BF}" type="pres">
      <dgm:prSet presAssocID="{E9852B0B-0F8E-4F9C-ABA6-A7190FA0B064}" presName="parentNode" presStyleLbl="node1" presStyleIdx="1" presStyleCnt="4">
        <dgm:presLayoutVars>
          <dgm:chMax val="1"/>
          <dgm:bulletEnabled val="1"/>
        </dgm:presLayoutVars>
      </dgm:prSet>
      <dgm:spPr/>
    </dgm:pt>
    <dgm:pt modelId="{A6877B72-D67B-4CB1-A8CE-9F7037E46D86}" type="pres">
      <dgm:prSet presAssocID="{E9852B0B-0F8E-4F9C-ABA6-A7190FA0B064}" presName="childNode" presStyleLbl="revTx" presStyleIdx="0" presStyleCnt="3">
        <dgm:presLayoutVars>
          <dgm:bulletEnabled val="1"/>
        </dgm:presLayoutVars>
      </dgm:prSet>
      <dgm:spPr/>
    </dgm:pt>
    <dgm:pt modelId="{190CF5B1-E249-4DC2-BD9B-1CAB024DE095}" type="pres">
      <dgm:prSet presAssocID="{E16F6516-3D03-4CAF-A5D6-4C3093084393}" presName="Name25" presStyleLbl="parChTrans1D1" presStyleIdx="1" presStyleCnt="3"/>
      <dgm:spPr/>
    </dgm:pt>
    <dgm:pt modelId="{7FDA956B-0D7F-4717-8810-74866756513F}" type="pres">
      <dgm:prSet presAssocID="{48883C58-A4E6-4601-9A23-220464F54AE0}" presName="node" presStyleCnt="0"/>
      <dgm:spPr/>
    </dgm:pt>
    <dgm:pt modelId="{51DD3555-DEE8-4370-89AA-2C0C7D03D648}" type="pres">
      <dgm:prSet presAssocID="{48883C58-A4E6-4601-9A23-220464F54AE0}" presName="parentNode" presStyleLbl="node1" presStyleIdx="2" presStyleCnt="4">
        <dgm:presLayoutVars>
          <dgm:chMax val="1"/>
          <dgm:bulletEnabled val="1"/>
        </dgm:presLayoutVars>
      </dgm:prSet>
      <dgm:spPr/>
    </dgm:pt>
    <dgm:pt modelId="{DF452D8B-7B66-418F-B2D8-F72E935B71CD}" type="pres">
      <dgm:prSet presAssocID="{48883C58-A4E6-4601-9A23-220464F54AE0}" presName="childNode" presStyleLbl="revTx" presStyleIdx="1" presStyleCnt="3">
        <dgm:presLayoutVars>
          <dgm:bulletEnabled val="1"/>
        </dgm:presLayoutVars>
      </dgm:prSet>
      <dgm:spPr/>
    </dgm:pt>
    <dgm:pt modelId="{BA893C8B-5758-404D-9263-2B99307E0FC0}" type="pres">
      <dgm:prSet presAssocID="{2AE30728-76B8-4BF5-A45C-3E90BC369F46}" presName="Name25" presStyleLbl="parChTrans1D1" presStyleIdx="2" presStyleCnt="3"/>
      <dgm:spPr/>
    </dgm:pt>
    <dgm:pt modelId="{0D8BD888-F1D4-46A9-9434-B85B8B076C7D}" type="pres">
      <dgm:prSet presAssocID="{AEEC4C8E-4833-484E-BC11-56EE4BC955EC}" presName="node" presStyleCnt="0"/>
      <dgm:spPr/>
    </dgm:pt>
    <dgm:pt modelId="{8610EC74-EA43-4484-AC86-13720478C176}" type="pres">
      <dgm:prSet presAssocID="{AEEC4C8E-4833-484E-BC11-56EE4BC955EC}" presName="parentNode" presStyleLbl="node1" presStyleIdx="3" presStyleCnt="4">
        <dgm:presLayoutVars>
          <dgm:chMax val="1"/>
          <dgm:bulletEnabled val="1"/>
        </dgm:presLayoutVars>
      </dgm:prSet>
      <dgm:spPr/>
    </dgm:pt>
    <dgm:pt modelId="{10A73A4C-D70B-4ECE-99FA-A32D95C012ED}" type="pres">
      <dgm:prSet presAssocID="{AEEC4C8E-4833-484E-BC11-56EE4BC955EC}" presName="childNode" presStyleLbl="revTx" presStyleIdx="2" presStyleCnt="3">
        <dgm:presLayoutVars>
          <dgm:bulletEnabled val="1"/>
        </dgm:presLayoutVars>
      </dgm:prSet>
      <dgm:spPr/>
    </dgm:pt>
  </dgm:ptLst>
  <dgm:cxnLst>
    <dgm:cxn modelId="{92ED1F19-3910-4A45-BAC9-FA2904457D83}" type="presOf" srcId="{2AE30728-76B8-4BF5-A45C-3E90BC369F46}" destId="{BA893C8B-5758-404D-9263-2B99307E0FC0}" srcOrd="0" destOrd="0" presId="urn:microsoft.com/office/officeart/2005/8/layout/radial2"/>
    <dgm:cxn modelId="{9829372D-5E88-4256-B685-2114D949548B}" type="presOf" srcId="{6B59B9C6-28D2-4403-A55F-76A82637841D}" destId="{10A73A4C-D70B-4ECE-99FA-A32D95C012ED}" srcOrd="0" destOrd="0" presId="urn:microsoft.com/office/officeart/2005/8/layout/radial2"/>
    <dgm:cxn modelId="{981FD13A-56D1-4550-82C7-7BACD4BF31C9}" type="presOf" srcId="{E9852B0B-0F8E-4F9C-ABA6-A7190FA0B064}" destId="{63A1DD44-0594-4444-B0CE-56BB0AA8D4BF}" srcOrd="0" destOrd="0" presId="urn:microsoft.com/office/officeart/2005/8/layout/radial2"/>
    <dgm:cxn modelId="{FAAB8B3C-4715-422B-BE72-CC92E3265E75}" type="presOf" srcId="{E16F6516-3D03-4CAF-A5D6-4C3093084393}" destId="{190CF5B1-E249-4DC2-BD9B-1CAB024DE095}" srcOrd="0" destOrd="0" presId="urn:microsoft.com/office/officeart/2005/8/layout/radial2"/>
    <dgm:cxn modelId="{559DD15E-818E-4AF9-9A68-9C1C985AEC8A}" type="presOf" srcId="{2131FEDD-2958-4021-B37E-86A060AC87B9}" destId="{DF452D8B-7B66-418F-B2D8-F72E935B71CD}" srcOrd="0" destOrd="0" presId="urn:microsoft.com/office/officeart/2005/8/layout/radial2"/>
    <dgm:cxn modelId="{D60DCF5F-135B-4BFF-9D7D-C9ECDA05A6BE}" srcId="{D2A2D057-5DF1-4947-9B81-3C44F643B834}" destId="{AEEC4C8E-4833-484E-BC11-56EE4BC955EC}" srcOrd="2" destOrd="0" parTransId="{2AE30728-76B8-4BF5-A45C-3E90BC369F46}" sibTransId="{C455B492-B5EC-4D39-9C6B-552F4BEA8988}"/>
    <dgm:cxn modelId="{B4CB0261-E616-40C0-B5B0-DB4B58B852C5}" type="presOf" srcId="{AEEC4C8E-4833-484E-BC11-56EE4BC955EC}" destId="{8610EC74-EA43-4484-AC86-13720478C176}" srcOrd="0" destOrd="0" presId="urn:microsoft.com/office/officeart/2005/8/layout/radial2"/>
    <dgm:cxn modelId="{E1DB3884-0D5D-44C7-8791-927CE30275A4}" srcId="{48883C58-A4E6-4601-9A23-220464F54AE0}" destId="{2131FEDD-2958-4021-B37E-86A060AC87B9}" srcOrd="0" destOrd="0" parTransId="{F2587250-46D0-4301-9B3E-8F20E3F860B4}" sibTransId="{E4D38C3C-31C7-4A4C-8D18-96BA318E712B}"/>
    <dgm:cxn modelId="{D6B6F891-78D7-4D6A-B475-BA717447E07E}" type="presOf" srcId="{7B8AC17D-B846-4202-BF64-60C4C1A5515E}" destId="{EB4638F0-25CD-471B-A966-A7DC572B3746}" srcOrd="0" destOrd="0" presId="urn:microsoft.com/office/officeart/2005/8/layout/radial2"/>
    <dgm:cxn modelId="{60EE4897-BF8F-4CAE-9340-21D6BDCB1A10}" srcId="{AEEC4C8E-4833-484E-BC11-56EE4BC955EC}" destId="{6B59B9C6-28D2-4403-A55F-76A82637841D}" srcOrd="0" destOrd="0" parTransId="{4EDD8F35-A803-4D1A-83DD-E30021FCBE91}" sibTransId="{31D51A64-6CDA-4FF0-8958-6FFBBCB5FE03}"/>
    <dgm:cxn modelId="{9F36C7A7-4B24-49F9-96F7-0112DEC64B5A}" srcId="{E9852B0B-0F8E-4F9C-ABA6-A7190FA0B064}" destId="{6461871B-70EB-43DC-81F6-B3E2F1F391DF}" srcOrd="0" destOrd="0" parTransId="{1B2B66FC-5C01-408E-A6C5-1EF1CCA8856F}" sibTransId="{238B873D-2EF4-49C8-B685-A0CEF74476D2}"/>
    <dgm:cxn modelId="{02A41CB5-14B3-45B9-85C9-A97E6B638A90}" type="presOf" srcId="{D2A2D057-5DF1-4947-9B81-3C44F643B834}" destId="{694EF70F-C480-40A9-9DB7-E4D94728B6C3}" srcOrd="0" destOrd="0" presId="urn:microsoft.com/office/officeart/2005/8/layout/radial2"/>
    <dgm:cxn modelId="{A9A851C1-353D-4F0B-9538-1319C8C574B4}" type="presOf" srcId="{6461871B-70EB-43DC-81F6-B3E2F1F391DF}" destId="{A6877B72-D67B-4CB1-A8CE-9F7037E46D86}" srcOrd="0" destOrd="0" presId="urn:microsoft.com/office/officeart/2005/8/layout/radial2"/>
    <dgm:cxn modelId="{21CFD3E2-279F-48F2-B906-A12F41EB9F74}" type="presOf" srcId="{48883C58-A4E6-4601-9A23-220464F54AE0}" destId="{51DD3555-DEE8-4370-89AA-2C0C7D03D648}" srcOrd="0" destOrd="0" presId="urn:microsoft.com/office/officeart/2005/8/layout/radial2"/>
    <dgm:cxn modelId="{88D164E6-64B1-4E43-BE92-12B03225315F}" srcId="{D2A2D057-5DF1-4947-9B81-3C44F643B834}" destId="{E9852B0B-0F8E-4F9C-ABA6-A7190FA0B064}" srcOrd="0" destOrd="0" parTransId="{7B8AC17D-B846-4202-BF64-60C4C1A5515E}" sibTransId="{51531A12-7089-474B-932A-9A1213B82E99}"/>
    <dgm:cxn modelId="{031852FD-7FBE-41DA-9DC2-C6602BDD2017}" srcId="{D2A2D057-5DF1-4947-9B81-3C44F643B834}" destId="{48883C58-A4E6-4601-9A23-220464F54AE0}" srcOrd="1" destOrd="0" parTransId="{E16F6516-3D03-4CAF-A5D6-4C3093084393}" sibTransId="{F9B1375C-91C3-4E25-A3C2-C8DFEAAFC0E0}"/>
    <dgm:cxn modelId="{0D8FB079-3C98-4F7C-8C91-47CB4F791DD4}" type="presParOf" srcId="{694EF70F-C480-40A9-9DB7-E4D94728B6C3}" destId="{DB4A575C-6D24-4796-AAB6-BB584480DECF}" srcOrd="0" destOrd="0" presId="urn:microsoft.com/office/officeart/2005/8/layout/radial2"/>
    <dgm:cxn modelId="{AB097BA7-6F18-4D2A-94A1-DCF63FDEB741}" type="presParOf" srcId="{DB4A575C-6D24-4796-AAB6-BB584480DECF}" destId="{86EA91B4-F66A-4C38-8889-CE6D7A0A2C2D}" srcOrd="0" destOrd="0" presId="urn:microsoft.com/office/officeart/2005/8/layout/radial2"/>
    <dgm:cxn modelId="{830FE7EE-3024-4BD6-9D50-5A192CEC96B3}" type="presParOf" srcId="{86EA91B4-F66A-4C38-8889-CE6D7A0A2C2D}" destId="{9C36D0EE-62D1-46F6-8076-46EBB1B1CE45}" srcOrd="0" destOrd="0" presId="urn:microsoft.com/office/officeart/2005/8/layout/radial2"/>
    <dgm:cxn modelId="{A143DF7A-68F6-40E9-B655-71D753C91C56}" type="presParOf" srcId="{86EA91B4-F66A-4C38-8889-CE6D7A0A2C2D}" destId="{C22BC714-F859-434A-BDC8-C64FE57FAD44}" srcOrd="1" destOrd="0" presId="urn:microsoft.com/office/officeart/2005/8/layout/radial2"/>
    <dgm:cxn modelId="{D468D3CD-D42A-4696-B0C7-C5E65A10D99E}" type="presParOf" srcId="{DB4A575C-6D24-4796-AAB6-BB584480DECF}" destId="{EB4638F0-25CD-471B-A966-A7DC572B3746}" srcOrd="1" destOrd="0" presId="urn:microsoft.com/office/officeart/2005/8/layout/radial2"/>
    <dgm:cxn modelId="{2BD390D3-A4D5-48A8-86D0-1AE988557EFD}" type="presParOf" srcId="{DB4A575C-6D24-4796-AAB6-BB584480DECF}" destId="{BEA19410-E3D0-4524-9371-13648E261F61}" srcOrd="2" destOrd="0" presId="urn:microsoft.com/office/officeart/2005/8/layout/radial2"/>
    <dgm:cxn modelId="{0C1B3805-0E7E-4A83-B634-19F27A2A0B52}" type="presParOf" srcId="{BEA19410-E3D0-4524-9371-13648E261F61}" destId="{63A1DD44-0594-4444-B0CE-56BB0AA8D4BF}" srcOrd="0" destOrd="0" presId="urn:microsoft.com/office/officeart/2005/8/layout/radial2"/>
    <dgm:cxn modelId="{1E67B2FF-BFEB-4BF6-A67B-03100D31C91B}" type="presParOf" srcId="{BEA19410-E3D0-4524-9371-13648E261F61}" destId="{A6877B72-D67B-4CB1-A8CE-9F7037E46D86}" srcOrd="1" destOrd="0" presId="urn:microsoft.com/office/officeart/2005/8/layout/radial2"/>
    <dgm:cxn modelId="{44223D3A-99CE-4654-882C-893735656DDB}" type="presParOf" srcId="{DB4A575C-6D24-4796-AAB6-BB584480DECF}" destId="{190CF5B1-E249-4DC2-BD9B-1CAB024DE095}" srcOrd="3" destOrd="0" presId="urn:microsoft.com/office/officeart/2005/8/layout/radial2"/>
    <dgm:cxn modelId="{A9B6A97D-F3EC-409C-9573-54F6F5887273}" type="presParOf" srcId="{DB4A575C-6D24-4796-AAB6-BB584480DECF}" destId="{7FDA956B-0D7F-4717-8810-74866756513F}" srcOrd="4" destOrd="0" presId="urn:microsoft.com/office/officeart/2005/8/layout/radial2"/>
    <dgm:cxn modelId="{9D69A95E-6D6A-46F3-90B8-DA68246184CB}" type="presParOf" srcId="{7FDA956B-0D7F-4717-8810-74866756513F}" destId="{51DD3555-DEE8-4370-89AA-2C0C7D03D648}" srcOrd="0" destOrd="0" presId="urn:microsoft.com/office/officeart/2005/8/layout/radial2"/>
    <dgm:cxn modelId="{C693B84B-6BE5-4952-A819-BA37BA5B4717}" type="presParOf" srcId="{7FDA956B-0D7F-4717-8810-74866756513F}" destId="{DF452D8B-7B66-418F-B2D8-F72E935B71CD}" srcOrd="1" destOrd="0" presId="urn:microsoft.com/office/officeart/2005/8/layout/radial2"/>
    <dgm:cxn modelId="{16644DEA-CE57-4E59-820E-09D0C166A857}" type="presParOf" srcId="{DB4A575C-6D24-4796-AAB6-BB584480DECF}" destId="{BA893C8B-5758-404D-9263-2B99307E0FC0}" srcOrd="5" destOrd="0" presId="urn:microsoft.com/office/officeart/2005/8/layout/radial2"/>
    <dgm:cxn modelId="{64535540-E0A4-411B-B762-04057A3DA92F}" type="presParOf" srcId="{DB4A575C-6D24-4796-AAB6-BB584480DECF}" destId="{0D8BD888-F1D4-46A9-9434-B85B8B076C7D}" srcOrd="6" destOrd="0" presId="urn:microsoft.com/office/officeart/2005/8/layout/radial2"/>
    <dgm:cxn modelId="{0BF21048-0ABA-40D1-AEE3-5B6B4849D902}" type="presParOf" srcId="{0D8BD888-F1D4-46A9-9434-B85B8B076C7D}" destId="{8610EC74-EA43-4484-AC86-13720478C176}" srcOrd="0" destOrd="0" presId="urn:microsoft.com/office/officeart/2005/8/layout/radial2"/>
    <dgm:cxn modelId="{CE9BC362-5325-404E-A1D6-1E316A89943C}" type="presParOf" srcId="{0D8BD888-F1D4-46A9-9434-B85B8B076C7D}" destId="{10A73A4C-D70B-4ECE-99FA-A32D95C012ED}" srcOrd="1" destOrd="0" presId="urn:microsoft.com/office/officeart/2005/8/layout/radial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9935E9-4406-48D1-854A-A8963B5E479C}"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709D64DD-4D27-4E0C-AE20-7C558D49BD77}">
      <dgm:prSet phldrT="[Text]"/>
      <dgm:spPr/>
      <dgm:t>
        <a:bodyPr/>
        <a:lstStyle/>
        <a:p>
          <a:r>
            <a:rPr lang="en-US"/>
            <a:t>Which SQL Server versions do I have?</a:t>
          </a:r>
        </a:p>
      </dgm:t>
    </dgm:pt>
    <dgm:pt modelId="{FDB6148F-63B7-4142-ACDB-777C175E51B7}" type="sibTrans" cxnId="{274D6093-273D-4877-B05A-34DD3837E58A}">
      <dgm:prSet/>
      <dgm:spPr/>
      <dgm:t>
        <a:bodyPr/>
        <a:lstStyle/>
        <a:p>
          <a:endParaRPr lang="en-US"/>
        </a:p>
      </dgm:t>
    </dgm:pt>
    <dgm:pt modelId="{D823F88C-06BF-4462-8E51-3C77B2D816A8}" type="parTrans" cxnId="{274D6093-273D-4877-B05A-34DD3837E58A}">
      <dgm:prSet/>
      <dgm:spPr/>
      <dgm:t>
        <a:bodyPr/>
        <a:lstStyle/>
        <a:p>
          <a:endParaRPr lang="en-US"/>
        </a:p>
      </dgm:t>
    </dgm:pt>
    <dgm:pt modelId="{9F881DE7-C881-40AB-94A3-D3FD0C951BDB}">
      <dgm:prSet phldrT="[Text]"/>
      <dgm:spPr/>
      <dgm:t>
        <a:bodyPr/>
        <a:lstStyle/>
        <a:p>
          <a:r>
            <a:rPr lang="en-US"/>
            <a:t>Which Editions am I running?</a:t>
          </a:r>
        </a:p>
      </dgm:t>
    </dgm:pt>
    <dgm:pt modelId="{007A17F2-CBD8-4AA8-BCB3-1CF9003FCD97}" type="sibTrans" cxnId="{75AB7214-B2DB-4A56-9BC8-DCD76F2BA71D}">
      <dgm:prSet/>
      <dgm:spPr/>
      <dgm:t>
        <a:bodyPr/>
        <a:lstStyle/>
        <a:p>
          <a:endParaRPr lang="en-US"/>
        </a:p>
      </dgm:t>
    </dgm:pt>
    <dgm:pt modelId="{148736A9-927A-45E4-A6E9-4748A0B7BC16}" type="parTrans" cxnId="{75AB7214-B2DB-4A56-9BC8-DCD76F2BA71D}">
      <dgm:prSet/>
      <dgm:spPr/>
      <dgm:t>
        <a:bodyPr/>
        <a:lstStyle/>
        <a:p>
          <a:endParaRPr lang="en-US"/>
        </a:p>
      </dgm:t>
    </dgm:pt>
    <dgm:pt modelId="{D7EC6E74-4527-4F90-8D73-1467F9B6CF5E}">
      <dgm:prSet phldrT="[Text]"/>
      <dgm:spPr/>
      <dgm:t>
        <a:bodyPr/>
        <a:lstStyle/>
        <a:p>
          <a:r>
            <a:rPr lang="en-US"/>
            <a:t>Which SQL Server components are installed?</a:t>
          </a:r>
        </a:p>
      </dgm:t>
    </dgm:pt>
    <dgm:pt modelId="{92E0CD4D-9AE6-4DA9-B97C-631D6B9522A8}" type="sibTrans" cxnId="{41F6FA59-EEE1-41DF-B790-70B665D969AD}">
      <dgm:prSet/>
      <dgm:spPr/>
      <dgm:t>
        <a:bodyPr/>
        <a:lstStyle/>
        <a:p>
          <a:endParaRPr lang="en-US"/>
        </a:p>
      </dgm:t>
    </dgm:pt>
    <dgm:pt modelId="{1535C9C8-3037-4B69-8F49-055E366558C5}" type="parTrans" cxnId="{41F6FA59-EEE1-41DF-B790-70B665D969AD}">
      <dgm:prSet/>
      <dgm:spPr/>
      <dgm:t>
        <a:bodyPr/>
        <a:lstStyle/>
        <a:p>
          <a:endParaRPr lang="en-US"/>
        </a:p>
      </dgm:t>
    </dgm:pt>
    <dgm:pt modelId="{CA399CE4-ABD5-4729-8A3C-E25AD54448CE}">
      <dgm:prSet phldrT="[Text]"/>
      <dgm:spPr/>
      <dgm:t>
        <a:bodyPr/>
        <a:lstStyle/>
        <a:p>
          <a:r>
            <a:rPr lang="en-US"/>
            <a:t>How many cores are on each server?</a:t>
          </a:r>
        </a:p>
      </dgm:t>
    </dgm:pt>
    <dgm:pt modelId="{7903840A-8A3F-4CEA-9F35-F0AD5751816F}" type="sibTrans" cxnId="{C9453949-97B6-4160-8D3A-5F693603421A}">
      <dgm:prSet/>
      <dgm:spPr/>
      <dgm:t>
        <a:bodyPr/>
        <a:lstStyle/>
        <a:p>
          <a:endParaRPr lang="en-US"/>
        </a:p>
      </dgm:t>
    </dgm:pt>
    <dgm:pt modelId="{7441BE90-A635-4599-B23A-195B18B7C2EF}" type="parTrans" cxnId="{C9453949-97B6-4160-8D3A-5F693603421A}">
      <dgm:prSet/>
      <dgm:spPr/>
      <dgm:t>
        <a:bodyPr/>
        <a:lstStyle/>
        <a:p>
          <a:endParaRPr lang="en-US"/>
        </a:p>
      </dgm:t>
    </dgm:pt>
    <dgm:pt modelId="{33AFF830-C75F-4505-8F39-F331ABC1A3F6}">
      <dgm:prSet phldrT="[Text]"/>
      <dgm:spPr/>
      <dgm:t>
        <a:bodyPr/>
        <a:lstStyle/>
        <a:p>
          <a:r>
            <a:rPr lang="en-US"/>
            <a:t>How many databases are in each instance?</a:t>
          </a:r>
        </a:p>
      </dgm:t>
    </dgm:pt>
    <dgm:pt modelId="{F156AD96-3B12-43EB-8A92-25A7513DA93E}" type="sibTrans" cxnId="{31F07627-B97B-4E03-BF9D-B98AA0F8FC6D}">
      <dgm:prSet/>
      <dgm:spPr/>
      <dgm:t>
        <a:bodyPr/>
        <a:lstStyle/>
        <a:p>
          <a:endParaRPr lang="en-US"/>
        </a:p>
      </dgm:t>
    </dgm:pt>
    <dgm:pt modelId="{C2BE36D5-E6F3-4344-ABAD-1B36E49E1F3B}" type="parTrans" cxnId="{31F07627-B97B-4E03-BF9D-B98AA0F8FC6D}">
      <dgm:prSet/>
      <dgm:spPr/>
      <dgm:t>
        <a:bodyPr/>
        <a:lstStyle/>
        <a:p>
          <a:endParaRPr lang="en-US"/>
        </a:p>
      </dgm:t>
    </dgm:pt>
    <dgm:pt modelId="{339BDFE8-5EE7-46A6-AB79-0DDA01314926}">
      <dgm:prSet phldrT="[Text]"/>
      <dgm:spPr/>
      <dgm:t>
        <a:bodyPr/>
        <a:lstStyle/>
        <a:p>
          <a:r>
            <a:rPr lang="en-US"/>
            <a:t>What are the sizes of all my databases?</a:t>
          </a:r>
        </a:p>
      </dgm:t>
    </dgm:pt>
    <dgm:pt modelId="{CD5DEDC1-1CAD-4739-AB65-F99DF6F8FE99}" type="sibTrans" cxnId="{FA03D4AE-1542-4BC9-87EE-852A060B96CB}">
      <dgm:prSet/>
      <dgm:spPr/>
      <dgm:t>
        <a:bodyPr/>
        <a:lstStyle/>
        <a:p>
          <a:endParaRPr lang="en-US"/>
        </a:p>
      </dgm:t>
    </dgm:pt>
    <dgm:pt modelId="{2BA2B867-851F-449B-8677-12A02AD56E1C}" type="parTrans" cxnId="{FA03D4AE-1542-4BC9-87EE-852A060B96CB}">
      <dgm:prSet/>
      <dgm:spPr/>
      <dgm:t>
        <a:bodyPr/>
        <a:lstStyle/>
        <a:p>
          <a:endParaRPr lang="en-US"/>
        </a:p>
      </dgm:t>
    </dgm:pt>
    <dgm:pt modelId="{7ACCB3CA-68C3-4518-897A-4561AC5569EB}">
      <dgm:prSet phldrT="[Text]"/>
      <dgm:spPr/>
      <dgm:t>
        <a:bodyPr/>
        <a:lstStyle/>
        <a:p>
          <a:r>
            <a:rPr lang="en-US"/>
            <a:t>What are the settings for each instance and database?</a:t>
          </a:r>
        </a:p>
      </dgm:t>
    </dgm:pt>
    <dgm:pt modelId="{58F8E440-C549-41BE-88DD-C3900C0C9D76}" type="sibTrans" cxnId="{0AE15C85-4861-4BA4-B80D-B4887F5B8653}">
      <dgm:prSet/>
      <dgm:spPr/>
      <dgm:t>
        <a:bodyPr/>
        <a:lstStyle/>
        <a:p>
          <a:endParaRPr lang="en-US"/>
        </a:p>
      </dgm:t>
    </dgm:pt>
    <dgm:pt modelId="{2C346440-6715-464C-BE02-290A279213E5}" type="parTrans" cxnId="{0AE15C85-4861-4BA4-B80D-B4887F5B8653}">
      <dgm:prSet/>
      <dgm:spPr/>
      <dgm:t>
        <a:bodyPr/>
        <a:lstStyle/>
        <a:p>
          <a:endParaRPr lang="en-US"/>
        </a:p>
      </dgm:t>
    </dgm:pt>
    <dgm:pt modelId="{EE5C070A-DCAB-44DB-8A74-F12DC371F026}" type="pres">
      <dgm:prSet presAssocID="{E79935E9-4406-48D1-854A-A8963B5E479C}" presName="Name0" presStyleCnt="0">
        <dgm:presLayoutVars>
          <dgm:chMax val="7"/>
          <dgm:chPref val="7"/>
          <dgm:dir/>
        </dgm:presLayoutVars>
      </dgm:prSet>
      <dgm:spPr/>
    </dgm:pt>
    <dgm:pt modelId="{E1BC4CC0-E018-4E50-80C7-DB4B1D52D7FF}" type="pres">
      <dgm:prSet presAssocID="{E79935E9-4406-48D1-854A-A8963B5E479C}" presName="Name1" presStyleCnt="0"/>
      <dgm:spPr/>
    </dgm:pt>
    <dgm:pt modelId="{8CA0148F-2F3B-4E1C-988B-55E5E7EA81A2}" type="pres">
      <dgm:prSet presAssocID="{E79935E9-4406-48D1-854A-A8963B5E479C}" presName="cycle" presStyleCnt="0"/>
      <dgm:spPr/>
    </dgm:pt>
    <dgm:pt modelId="{F6FEBE1E-E201-4C05-AF88-826F4CC9E3B0}" type="pres">
      <dgm:prSet presAssocID="{E79935E9-4406-48D1-854A-A8963B5E479C}" presName="srcNode" presStyleLbl="node1" presStyleIdx="0" presStyleCnt="7"/>
      <dgm:spPr/>
    </dgm:pt>
    <dgm:pt modelId="{23179F53-AE56-4717-8580-7C028106AF3B}" type="pres">
      <dgm:prSet presAssocID="{E79935E9-4406-48D1-854A-A8963B5E479C}" presName="conn" presStyleLbl="parChTrans1D2" presStyleIdx="0" presStyleCnt="1"/>
      <dgm:spPr/>
    </dgm:pt>
    <dgm:pt modelId="{D59D2477-194F-4C05-84A8-9276B1CFC4A2}" type="pres">
      <dgm:prSet presAssocID="{E79935E9-4406-48D1-854A-A8963B5E479C}" presName="extraNode" presStyleLbl="node1" presStyleIdx="0" presStyleCnt="7"/>
      <dgm:spPr/>
    </dgm:pt>
    <dgm:pt modelId="{7182EA9A-9138-4659-BB4B-953A28A7ADB6}" type="pres">
      <dgm:prSet presAssocID="{E79935E9-4406-48D1-854A-A8963B5E479C}" presName="dstNode" presStyleLbl="node1" presStyleIdx="0" presStyleCnt="7"/>
      <dgm:spPr/>
    </dgm:pt>
    <dgm:pt modelId="{619AB11C-F678-4A9B-B20D-857B4998AA49}" type="pres">
      <dgm:prSet presAssocID="{709D64DD-4D27-4E0C-AE20-7C558D49BD77}" presName="text_1" presStyleLbl="node1" presStyleIdx="0" presStyleCnt="7">
        <dgm:presLayoutVars>
          <dgm:bulletEnabled val="1"/>
        </dgm:presLayoutVars>
      </dgm:prSet>
      <dgm:spPr/>
    </dgm:pt>
    <dgm:pt modelId="{DE8E140F-062F-4D82-BA74-C2A25EFD398D}" type="pres">
      <dgm:prSet presAssocID="{709D64DD-4D27-4E0C-AE20-7C558D49BD77}" presName="accent_1" presStyleCnt="0"/>
      <dgm:spPr/>
    </dgm:pt>
    <dgm:pt modelId="{F4683F90-159D-459B-87D5-33100EC9B65A}" type="pres">
      <dgm:prSet presAssocID="{709D64DD-4D27-4E0C-AE20-7C558D49BD77}" presName="accentRepeatNode" presStyleLbl="solidFgAcc1" presStyleIdx="0" presStyleCnt="7"/>
      <dgm:spPr/>
    </dgm:pt>
    <dgm:pt modelId="{407C038F-7433-4714-B3DF-0B8C9B345762}" type="pres">
      <dgm:prSet presAssocID="{9F881DE7-C881-40AB-94A3-D3FD0C951BDB}" presName="text_2" presStyleLbl="node1" presStyleIdx="1" presStyleCnt="7">
        <dgm:presLayoutVars>
          <dgm:bulletEnabled val="1"/>
        </dgm:presLayoutVars>
      </dgm:prSet>
      <dgm:spPr/>
    </dgm:pt>
    <dgm:pt modelId="{0E3EC376-2E99-4C17-90E5-681EA1A0D438}" type="pres">
      <dgm:prSet presAssocID="{9F881DE7-C881-40AB-94A3-D3FD0C951BDB}" presName="accent_2" presStyleCnt="0"/>
      <dgm:spPr/>
    </dgm:pt>
    <dgm:pt modelId="{C7468ACD-F8F4-4B8B-9755-33B48A198669}" type="pres">
      <dgm:prSet presAssocID="{9F881DE7-C881-40AB-94A3-D3FD0C951BDB}" presName="accentRepeatNode" presStyleLbl="solidFgAcc1" presStyleIdx="1" presStyleCnt="7"/>
      <dgm:spPr/>
    </dgm:pt>
    <dgm:pt modelId="{4CCA77BD-C7AF-4FED-88D9-FA70FC8B72B5}" type="pres">
      <dgm:prSet presAssocID="{D7EC6E74-4527-4F90-8D73-1467F9B6CF5E}" presName="text_3" presStyleLbl="node1" presStyleIdx="2" presStyleCnt="7">
        <dgm:presLayoutVars>
          <dgm:bulletEnabled val="1"/>
        </dgm:presLayoutVars>
      </dgm:prSet>
      <dgm:spPr/>
    </dgm:pt>
    <dgm:pt modelId="{E0D3D193-9D4F-4C13-9CD5-CA9B77B8D934}" type="pres">
      <dgm:prSet presAssocID="{D7EC6E74-4527-4F90-8D73-1467F9B6CF5E}" presName="accent_3" presStyleCnt="0"/>
      <dgm:spPr/>
    </dgm:pt>
    <dgm:pt modelId="{8BA05216-5335-41AC-B3D9-4D1925B70402}" type="pres">
      <dgm:prSet presAssocID="{D7EC6E74-4527-4F90-8D73-1467F9B6CF5E}" presName="accentRepeatNode" presStyleLbl="solidFgAcc1" presStyleIdx="2" presStyleCnt="7"/>
      <dgm:spPr/>
    </dgm:pt>
    <dgm:pt modelId="{F7D371D5-7769-4280-81F0-ADF7E1513A1D}" type="pres">
      <dgm:prSet presAssocID="{CA399CE4-ABD5-4729-8A3C-E25AD54448CE}" presName="text_4" presStyleLbl="node1" presStyleIdx="3" presStyleCnt="7">
        <dgm:presLayoutVars>
          <dgm:bulletEnabled val="1"/>
        </dgm:presLayoutVars>
      </dgm:prSet>
      <dgm:spPr/>
    </dgm:pt>
    <dgm:pt modelId="{DEE05ED3-6807-4C4C-A07A-2589D52BCF74}" type="pres">
      <dgm:prSet presAssocID="{CA399CE4-ABD5-4729-8A3C-E25AD54448CE}" presName="accent_4" presStyleCnt="0"/>
      <dgm:spPr/>
    </dgm:pt>
    <dgm:pt modelId="{585DC1A7-9955-46AA-810B-F5EEF76A9B85}" type="pres">
      <dgm:prSet presAssocID="{CA399CE4-ABD5-4729-8A3C-E25AD54448CE}" presName="accentRepeatNode" presStyleLbl="solidFgAcc1" presStyleIdx="3" presStyleCnt="7"/>
      <dgm:spPr/>
    </dgm:pt>
    <dgm:pt modelId="{C98BA003-B4B5-48FF-9F5A-C7C7063F84B7}" type="pres">
      <dgm:prSet presAssocID="{33AFF830-C75F-4505-8F39-F331ABC1A3F6}" presName="text_5" presStyleLbl="node1" presStyleIdx="4" presStyleCnt="7">
        <dgm:presLayoutVars>
          <dgm:bulletEnabled val="1"/>
        </dgm:presLayoutVars>
      </dgm:prSet>
      <dgm:spPr/>
    </dgm:pt>
    <dgm:pt modelId="{8B44DAA7-F84D-431D-80C5-C5E3E5CD9A9D}" type="pres">
      <dgm:prSet presAssocID="{33AFF830-C75F-4505-8F39-F331ABC1A3F6}" presName="accent_5" presStyleCnt="0"/>
      <dgm:spPr/>
    </dgm:pt>
    <dgm:pt modelId="{D514B615-154C-407A-950C-BA8067487152}" type="pres">
      <dgm:prSet presAssocID="{33AFF830-C75F-4505-8F39-F331ABC1A3F6}" presName="accentRepeatNode" presStyleLbl="solidFgAcc1" presStyleIdx="4" presStyleCnt="7"/>
      <dgm:spPr/>
    </dgm:pt>
    <dgm:pt modelId="{1930C842-2890-4202-980C-13C15300E9B1}" type="pres">
      <dgm:prSet presAssocID="{339BDFE8-5EE7-46A6-AB79-0DDA01314926}" presName="text_6" presStyleLbl="node1" presStyleIdx="5" presStyleCnt="7">
        <dgm:presLayoutVars>
          <dgm:bulletEnabled val="1"/>
        </dgm:presLayoutVars>
      </dgm:prSet>
      <dgm:spPr/>
    </dgm:pt>
    <dgm:pt modelId="{640D801A-A39A-4612-B467-E5887CAC0D71}" type="pres">
      <dgm:prSet presAssocID="{339BDFE8-5EE7-46A6-AB79-0DDA01314926}" presName="accent_6" presStyleCnt="0"/>
      <dgm:spPr/>
    </dgm:pt>
    <dgm:pt modelId="{13513C15-D24A-4568-8808-07C8CBE13D96}" type="pres">
      <dgm:prSet presAssocID="{339BDFE8-5EE7-46A6-AB79-0DDA01314926}" presName="accentRepeatNode" presStyleLbl="solidFgAcc1" presStyleIdx="5" presStyleCnt="7"/>
      <dgm:spPr/>
    </dgm:pt>
    <dgm:pt modelId="{F5E84F9C-A8E1-4170-BD10-0F136E13257F}" type="pres">
      <dgm:prSet presAssocID="{7ACCB3CA-68C3-4518-897A-4561AC5569EB}" presName="text_7" presStyleLbl="node1" presStyleIdx="6" presStyleCnt="7">
        <dgm:presLayoutVars>
          <dgm:bulletEnabled val="1"/>
        </dgm:presLayoutVars>
      </dgm:prSet>
      <dgm:spPr/>
    </dgm:pt>
    <dgm:pt modelId="{69E3AC8E-6D3B-45DF-94E0-369422A156F9}" type="pres">
      <dgm:prSet presAssocID="{7ACCB3CA-68C3-4518-897A-4561AC5569EB}" presName="accent_7" presStyleCnt="0"/>
      <dgm:spPr/>
    </dgm:pt>
    <dgm:pt modelId="{CE607497-9B97-44F7-B049-EF4B59F53F9A}" type="pres">
      <dgm:prSet presAssocID="{7ACCB3CA-68C3-4518-897A-4561AC5569EB}" presName="accentRepeatNode" presStyleLbl="solidFgAcc1" presStyleIdx="6" presStyleCnt="7"/>
      <dgm:spPr/>
    </dgm:pt>
  </dgm:ptLst>
  <dgm:cxnLst>
    <dgm:cxn modelId="{75AB7214-B2DB-4A56-9BC8-DCD76F2BA71D}" srcId="{E79935E9-4406-48D1-854A-A8963B5E479C}" destId="{9F881DE7-C881-40AB-94A3-D3FD0C951BDB}" srcOrd="1" destOrd="0" parTransId="{148736A9-927A-45E4-A6E9-4748A0B7BC16}" sibTransId="{007A17F2-CBD8-4AA8-BCB3-1CF9003FCD97}"/>
    <dgm:cxn modelId="{C8E7D01B-9373-405E-B310-9656C9D0E655}" type="presOf" srcId="{D7EC6E74-4527-4F90-8D73-1467F9B6CF5E}" destId="{4CCA77BD-C7AF-4FED-88D9-FA70FC8B72B5}" srcOrd="0" destOrd="0" presId="urn:microsoft.com/office/officeart/2008/layout/VerticalCurvedList"/>
    <dgm:cxn modelId="{926FE824-24DB-4F69-A275-7B2EC24B9AC8}" type="presOf" srcId="{9F881DE7-C881-40AB-94A3-D3FD0C951BDB}" destId="{407C038F-7433-4714-B3DF-0B8C9B345762}" srcOrd="0" destOrd="0" presId="urn:microsoft.com/office/officeart/2008/layout/VerticalCurvedList"/>
    <dgm:cxn modelId="{31F07627-B97B-4E03-BF9D-B98AA0F8FC6D}" srcId="{E79935E9-4406-48D1-854A-A8963B5E479C}" destId="{33AFF830-C75F-4505-8F39-F331ABC1A3F6}" srcOrd="4" destOrd="0" parTransId="{C2BE36D5-E6F3-4344-ABAD-1B36E49E1F3B}" sibTransId="{F156AD96-3B12-43EB-8A92-25A7513DA93E}"/>
    <dgm:cxn modelId="{0D106337-8EA3-4E4F-BFFE-B70B38CAB8D1}" type="presOf" srcId="{709D64DD-4D27-4E0C-AE20-7C558D49BD77}" destId="{619AB11C-F678-4A9B-B20D-857B4998AA49}" srcOrd="0" destOrd="0" presId="urn:microsoft.com/office/officeart/2008/layout/VerticalCurvedList"/>
    <dgm:cxn modelId="{EACFCF43-DEEF-41ED-90FD-7671826F1A97}" type="presOf" srcId="{339BDFE8-5EE7-46A6-AB79-0DDA01314926}" destId="{1930C842-2890-4202-980C-13C15300E9B1}" srcOrd="0" destOrd="0" presId="urn:microsoft.com/office/officeart/2008/layout/VerticalCurvedList"/>
    <dgm:cxn modelId="{C9453949-97B6-4160-8D3A-5F693603421A}" srcId="{E79935E9-4406-48D1-854A-A8963B5E479C}" destId="{CA399CE4-ABD5-4729-8A3C-E25AD54448CE}" srcOrd="3" destOrd="0" parTransId="{7441BE90-A635-4599-B23A-195B18B7C2EF}" sibTransId="{7903840A-8A3F-4CEA-9F35-F0AD5751816F}"/>
    <dgm:cxn modelId="{9BDF236E-2CD2-476B-B6D0-F97A4128F807}" type="presOf" srcId="{CA399CE4-ABD5-4729-8A3C-E25AD54448CE}" destId="{F7D371D5-7769-4280-81F0-ADF7E1513A1D}" srcOrd="0" destOrd="0" presId="urn:microsoft.com/office/officeart/2008/layout/VerticalCurvedList"/>
    <dgm:cxn modelId="{A55AD052-B5B9-410E-A1A6-B6979E56063F}" type="presOf" srcId="{FDB6148F-63B7-4142-ACDB-777C175E51B7}" destId="{23179F53-AE56-4717-8580-7C028106AF3B}" srcOrd="0" destOrd="0" presId="urn:microsoft.com/office/officeart/2008/layout/VerticalCurvedList"/>
    <dgm:cxn modelId="{41F6FA59-EEE1-41DF-B790-70B665D969AD}" srcId="{E79935E9-4406-48D1-854A-A8963B5E479C}" destId="{D7EC6E74-4527-4F90-8D73-1467F9B6CF5E}" srcOrd="2" destOrd="0" parTransId="{1535C9C8-3037-4B69-8F49-055E366558C5}" sibTransId="{92E0CD4D-9AE6-4DA9-B97C-631D6B9522A8}"/>
    <dgm:cxn modelId="{0AE15C85-4861-4BA4-B80D-B4887F5B8653}" srcId="{E79935E9-4406-48D1-854A-A8963B5E479C}" destId="{7ACCB3CA-68C3-4518-897A-4561AC5569EB}" srcOrd="6" destOrd="0" parTransId="{2C346440-6715-464C-BE02-290A279213E5}" sibTransId="{58F8E440-C549-41BE-88DD-C3900C0C9D76}"/>
    <dgm:cxn modelId="{274D6093-273D-4877-B05A-34DD3837E58A}" srcId="{E79935E9-4406-48D1-854A-A8963B5E479C}" destId="{709D64DD-4D27-4E0C-AE20-7C558D49BD77}" srcOrd="0" destOrd="0" parTransId="{D823F88C-06BF-4462-8E51-3C77B2D816A8}" sibTransId="{FDB6148F-63B7-4142-ACDB-777C175E51B7}"/>
    <dgm:cxn modelId="{FA03D4AE-1542-4BC9-87EE-852A060B96CB}" srcId="{E79935E9-4406-48D1-854A-A8963B5E479C}" destId="{339BDFE8-5EE7-46A6-AB79-0DDA01314926}" srcOrd="5" destOrd="0" parTransId="{2BA2B867-851F-449B-8677-12A02AD56E1C}" sibTransId="{CD5DEDC1-1CAD-4739-AB65-F99DF6F8FE99}"/>
    <dgm:cxn modelId="{00877BBF-62D8-453F-8A2F-04CFD8A32245}" type="presOf" srcId="{E79935E9-4406-48D1-854A-A8963B5E479C}" destId="{EE5C070A-DCAB-44DB-8A74-F12DC371F026}" srcOrd="0" destOrd="0" presId="urn:microsoft.com/office/officeart/2008/layout/VerticalCurvedList"/>
    <dgm:cxn modelId="{C2E850D7-7C56-4929-8EAD-93D88CEA4B2C}" type="presOf" srcId="{33AFF830-C75F-4505-8F39-F331ABC1A3F6}" destId="{C98BA003-B4B5-48FF-9F5A-C7C7063F84B7}" srcOrd="0" destOrd="0" presId="urn:microsoft.com/office/officeart/2008/layout/VerticalCurvedList"/>
    <dgm:cxn modelId="{A711F1E6-0B99-4D1E-9F30-99572F0F3D02}" type="presOf" srcId="{7ACCB3CA-68C3-4518-897A-4561AC5569EB}" destId="{F5E84F9C-A8E1-4170-BD10-0F136E13257F}" srcOrd="0" destOrd="0" presId="urn:microsoft.com/office/officeart/2008/layout/VerticalCurvedList"/>
    <dgm:cxn modelId="{28800EEB-DF54-48D7-8515-39CF3D5F818D}" type="presParOf" srcId="{EE5C070A-DCAB-44DB-8A74-F12DC371F026}" destId="{E1BC4CC0-E018-4E50-80C7-DB4B1D52D7FF}" srcOrd="0" destOrd="0" presId="urn:microsoft.com/office/officeart/2008/layout/VerticalCurvedList"/>
    <dgm:cxn modelId="{0C7D2C9E-4587-4DF7-BF31-68BBF31BE22D}" type="presParOf" srcId="{E1BC4CC0-E018-4E50-80C7-DB4B1D52D7FF}" destId="{8CA0148F-2F3B-4E1C-988B-55E5E7EA81A2}" srcOrd="0" destOrd="0" presId="urn:microsoft.com/office/officeart/2008/layout/VerticalCurvedList"/>
    <dgm:cxn modelId="{52948C75-A506-4355-9B22-818CAFE74B78}" type="presParOf" srcId="{8CA0148F-2F3B-4E1C-988B-55E5E7EA81A2}" destId="{F6FEBE1E-E201-4C05-AF88-826F4CC9E3B0}" srcOrd="0" destOrd="0" presId="urn:microsoft.com/office/officeart/2008/layout/VerticalCurvedList"/>
    <dgm:cxn modelId="{61FD332B-B43E-47FC-A465-2E604966E5B9}" type="presParOf" srcId="{8CA0148F-2F3B-4E1C-988B-55E5E7EA81A2}" destId="{23179F53-AE56-4717-8580-7C028106AF3B}" srcOrd="1" destOrd="0" presId="urn:microsoft.com/office/officeart/2008/layout/VerticalCurvedList"/>
    <dgm:cxn modelId="{2E142D73-1B56-4ACA-A4E3-483DD0D1655E}" type="presParOf" srcId="{8CA0148F-2F3B-4E1C-988B-55E5E7EA81A2}" destId="{D59D2477-194F-4C05-84A8-9276B1CFC4A2}" srcOrd="2" destOrd="0" presId="urn:microsoft.com/office/officeart/2008/layout/VerticalCurvedList"/>
    <dgm:cxn modelId="{D02F478F-5EC2-4EAB-AE3C-30766CFF5E84}" type="presParOf" srcId="{8CA0148F-2F3B-4E1C-988B-55E5E7EA81A2}" destId="{7182EA9A-9138-4659-BB4B-953A28A7ADB6}" srcOrd="3" destOrd="0" presId="urn:microsoft.com/office/officeart/2008/layout/VerticalCurvedList"/>
    <dgm:cxn modelId="{9F36EF3D-31D8-4D09-BC7B-4CCF4CE70B46}" type="presParOf" srcId="{E1BC4CC0-E018-4E50-80C7-DB4B1D52D7FF}" destId="{619AB11C-F678-4A9B-B20D-857B4998AA49}" srcOrd="1" destOrd="0" presId="urn:microsoft.com/office/officeart/2008/layout/VerticalCurvedList"/>
    <dgm:cxn modelId="{E94CD64C-AEEF-4094-B104-ECD5E818D4EC}" type="presParOf" srcId="{E1BC4CC0-E018-4E50-80C7-DB4B1D52D7FF}" destId="{DE8E140F-062F-4D82-BA74-C2A25EFD398D}" srcOrd="2" destOrd="0" presId="urn:microsoft.com/office/officeart/2008/layout/VerticalCurvedList"/>
    <dgm:cxn modelId="{770E9C49-2074-4065-9307-7E5C230AAC25}" type="presParOf" srcId="{DE8E140F-062F-4D82-BA74-C2A25EFD398D}" destId="{F4683F90-159D-459B-87D5-33100EC9B65A}" srcOrd="0" destOrd="0" presId="urn:microsoft.com/office/officeart/2008/layout/VerticalCurvedList"/>
    <dgm:cxn modelId="{D30FF9B2-91E3-42EE-A806-F0C9CC4738DF}" type="presParOf" srcId="{E1BC4CC0-E018-4E50-80C7-DB4B1D52D7FF}" destId="{407C038F-7433-4714-B3DF-0B8C9B345762}" srcOrd="3" destOrd="0" presId="urn:microsoft.com/office/officeart/2008/layout/VerticalCurvedList"/>
    <dgm:cxn modelId="{95DE5AC9-BDBC-4E84-84B0-858AFE053427}" type="presParOf" srcId="{E1BC4CC0-E018-4E50-80C7-DB4B1D52D7FF}" destId="{0E3EC376-2E99-4C17-90E5-681EA1A0D438}" srcOrd="4" destOrd="0" presId="urn:microsoft.com/office/officeart/2008/layout/VerticalCurvedList"/>
    <dgm:cxn modelId="{15B7827F-E875-458F-BEBA-6FC8D52436D3}" type="presParOf" srcId="{0E3EC376-2E99-4C17-90E5-681EA1A0D438}" destId="{C7468ACD-F8F4-4B8B-9755-33B48A198669}" srcOrd="0" destOrd="0" presId="urn:microsoft.com/office/officeart/2008/layout/VerticalCurvedList"/>
    <dgm:cxn modelId="{5985BEAB-57F9-47AB-9373-D8F3E0B55451}" type="presParOf" srcId="{E1BC4CC0-E018-4E50-80C7-DB4B1D52D7FF}" destId="{4CCA77BD-C7AF-4FED-88D9-FA70FC8B72B5}" srcOrd="5" destOrd="0" presId="urn:microsoft.com/office/officeart/2008/layout/VerticalCurvedList"/>
    <dgm:cxn modelId="{7D59BBBC-2CC4-4D2B-97D9-A31E1ACE6022}" type="presParOf" srcId="{E1BC4CC0-E018-4E50-80C7-DB4B1D52D7FF}" destId="{E0D3D193-9D4F-4C13-9CD5-CA9B77B8D934}" srcOrd="6" destOrd="0" presId="urn:microsoft.com/office/officeart/2008/layout/VerticalCurvedList"/>
    <dgm:cxn modelId="{7B624933-9DFD-4ADF-AF37-295414B114A2}" type="presParOf" srcId="{E0D3D193-9D4F-4C13-9CD5-CA9B77B8D934}" destId="{8BA05216-5335-41AC-B3D9-4D1925B70402}" srcOrd="0" destOrd="0" presId="urn:microsoft.com/office/officeart/2008/layout/VerticalCurvedList"/>
    <dgm:cxn modelId="{A3397E62-721B-4D3E-8D95-E0844DDECDF1}" type="presParOf" srcId="{E1BC4CC0-E018-4E50-80C7-DB4B1D52D7FF}" destId="{F7D371D5-7769-4280-81F0-ADF7E1513A1D}" srcOrd="7" destOrd="0" presId="urn:microsoft.com/office/officeart/2008/layout/VerticalCurvedList"/>
    <dgm:cxn modelId="{F4C66679-BD53-4A5D-8C20-0B78018719AF}" type="presParOf" srcId="{E1BC4CC0-E018-4E50-80C7-DB4B1D52D7FF}" destId="{DEE05ED3-6807-4C4C-A07A-2589D52BCF74}" srcOrd="8" destOrd="0" presId="urn:microsoft.com/office/officeart/2008/layout/VerticalCurvedList"/>
    <dgm:cxn modelId="{3F8CCF0B-736B-419B-855F-BA2121E40B52}" type="presParOf" srcId="{DEE05ED3-6807-4C4C-A07A-2589D52BCF74}" destId="{585DC1A7-9955-46AA-810B-F5EEF76A9B85}" srcOrd="0" destOrd="0" presId="urn:microsoft.com/office/officeart/2008/layout/VerticalCurvedList"/>
    <dgm:cxn modelId="{2281119D-D671-4DD3-94D4-B167EF9D075D}" type="presParOf" srcId="{E1BC4CC0-E018-4E50-80C7-DB4B1D52D7FF}" destId="{C98BA003-B4B5-48FF-9F5A-C7C7063F84B7}" srcOrd="9" destOrd="0" presId="urn:microsoft.com/office/officeart/2008/layout/VerticalCurvedList"/>
    <dgm:cxn modelId="{135D0463-FEA9-4B34-925A-0A2A2FDFF711}" type="presParOf" srcId="{E1BC4CC0-E018-4E50-80C7-DB4B1D52D7FF}" destId="{8B44DAA7-F84D-431D-80C5-C5E3E5CD9A9D}" srcOrd="10" destOrd="0" presId="urn:microsoft.com/office/officeart/2008/layout/VerticalCurvedList"/>
    <dgm:cxn modelId="{EBFF1929-FDD5-49C6-85BE-8AF99E2A4D12}" type="presParOf" srcId="{8B44DAA7-F84D-431D-80C5-C5E3E5CD9A9D}" destId="{D514B615-154C-407A-950C-BA8067487152}" srcOrd="0" destOrd="0" presId="urn:microsoft.com/office/officeart/2008/layout/VerticalCurvedList"/>
    <dgm:cxn modelId="{8FB491FF-B495-479D-942F-CB8E6B288A55}" type="presParOf" srcId="{E1BC4CC0-E018-4E50-80C7-DB4B1D52D7FF}" destId="{1930C842-2890-4202-980C-13C15300E9B1}" srcOrd="11" destOrd="0" presId="urn:microsoft.com/office/officeart/2008/layout/VerticalCurvedList"/>
    <dgm:cxn modelId="{3637B2DF-680F-42E0-83F4-6DDE46EA1AFA}" type="presParOf" srcId="{E1BC4CC0-E018-4E50-80C7-DB4B1D52D7FF}" destId="{640D801A-A39A-4612-B467-E5887CAC0D71}" srcOrd="12" destOrd="0" presId="urn:microsoft.com/office/officeart/2008/layout/VerticalCurvedList"/>
    <dgm:cxn modelId="{DC9106B6-D59D-4EC3-AACE-F7510E103D70}" type="presParOf" srcId="{640D801A-A39A-4612-B467-E5887CAC0D71}" destId="{13513C15-D24A-4568-8808-07C8CBE13D96}" srcOrd="0" destOrd="0" presId="urn:microsoft.com/office/officeart/2008/layout/VerticalCurvedList"/>
    <dgm:cxn modelId="{2A3BB7C3-2787-45F7-B5D2-597B49D11A88}" type="presParOf" srcId="{E1BC4CC0-E018-4E50-80C7-DB4B1D52D7FF}" destId="{F5E84F9C-A8E1-4170-BD10-0F136E13257F}" srcOrd="13" destOrd="0" presId="urn:microsoft.com/office/officeart/2008/layout/VerticalCurvedList"/>
    <dgm:cxn modelId="{9795736B-D4D3-4320-A96D-117A440E700C}" type="presParOf" srcId="{E1BC4CC0-E018-4E50-80C7-DB4B1D52D7FF}" destId="{69E3AC8E-6D3B-45DF-94E0-369422A156F9}" srcOrd="14" destOrd="0" presId="urn:microsoft.com/office/officeart/2008/layout/VerticalCurvedList"/>
    <dgm:cxn modelId="{CA066A2C-E7EE-4741-8A4E-1543104C0BE3}" type="presParOf" srcId="{69E3AC8E-6D3B-45DF-94E0-369422A156F9}" destId="{CE607497-9B97-44F7-B049-EF4B59F53F9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9935E9-4406-48D1-854A-A8963B5E479C}" type="doc">
      <dgm:prSet loTypeId="urn:microsoft.com/office/officeart/2005/8/layout/radial2" loCatId="relationship" qsTypeId="urn:microsoft.com/office/officeart/2005/8/quickstyle/simple1" qsCatId="simple" csTypeId="urn:microsoft.com/office/officeart/2005/8/colors/accent4_2" csCatId="accent4" phldr="1"/>
      <dgm:spPr/>
      <dgm:t>
        <a:bodyPr/>
        <a:lstStyle/>
        <a:p>
          <a:endParaRPr lang="en-US"/>
        </a:p>
      </dgm:t>
    </dgm:pt>
    <dgm:pt modelId="{709D64DD-4D27-4E0C-AE20-7C558D49BD77}">
      <dgm:prSet phldrT="[Text]"/>
      <dgm:spPr/>
      <dgm:t>
        <a:bodyPr/>
        <a:lstStyle/>
        <a:p>
          <a:r>
            <a:rPr lang="en-US"/>
            <a:t>Breaking changes</a:t>
          </a:r>
        </a:p>
      </dgm:t>
    </dgm:pt>
    <dgm:pt modelId="{D823F88C-06BF-4462-8E51-3C77B2D816A8}" type="parTrans" cxnId="{274D6093-273D-4877-B05A-34DD3837E58A}">
      <dgm:prSet/>
      <dgm:spPr/>
      <dgm:t>
        <a:bodyPr/>
        <a:lstStyle/>
        <a:p>
          <a:endParaRPr lang="en-US"/>
        </a:p>
      </dgm:t>
    </dgm:pt>
    <dgm:pt modelId="{FDB6148F-63B7-4142-ACDB-777C175E51B7}" type="sibTrans" cxnId="{274D6093-273D-4877-B05A-34DD3837E58A}">
      <dgm:prSet/>
      <dgm:spPr/>
      <dgm:t>
        <a:bodyPr/>
        <a:lstStyle/>
        <a:p>
          <a:endParaRPr lang="en-US"/>
        </a:p>
      </dgm:t>
    </dgm:pt>
    <dgm:pt modelId="{746A6BA6-1949-4E0D-BDF5-07CBD0A45B0D}">
      <dgm:prSet phldrT="[Text]"/>
      <dgm:spPr/>
      <dgm:t>
        <a:bodyPr/>
        <a:lstStyle/>
        <a:p>
          <a:r>
            <a:rPr lang="en-US"/>
            <a:t>Performance</a:t>
          </a:r>
        </a:p>
      </dgm:t>
    </dgm:pt>
    <dgm:pt modelId="{D7A5D01A-64D5-4BCE-8AE0-2339CB4526C8}" type="parTrans" cxnId="{B22CFDA0-E69A-480D-8486-F525A13013EB}">
      <dgm:prSet/>
      <dgm:spPr/>
      <dgm:t>
        <a:bodyPr/>
        <a:lstStyle/>
        <a:p>
          <a:endParaRPr lang="en-US"/>
        </a:p>
      </dgm:t>
    </dgm:pt>
    <dgm:pt modelId="{F1D125D8-F8BE-4F6B-81ED-5C45A739EF9A}" type="sibTrans" cxnId="{B22CFDA0-E69A-480D-8486-F525A13013EB}">
      <dgm:prSet/>
      <dgm:spPr/>
      <dgm:t>
        <a:bodyPr/>
        <a:lstStyle/>
        <a:p>
          <a:endParaRPr lang="en-US"/>
        </a:p>
      </dgm:t>
    </dgm:pt>
    <dgm:pt modelId="{6C43A609-E092-4A7A-9E21-461077DFC6A1}">
      <dgm:prSet phldrT="[Text]"/>
      <dgm:spPr/>
      <dgm:t>
        <a:bodyPr/>
        <a:lstStyle/>
        <a:p>
          <a:r>
            <a:rPr lang="en-US" dirty="0"/>
            <a:t>Behavior changes</a:t>
          </a:r>
        </a:p>
      </dgm:t>
    </dgm:pt>
    <dgm:pt modelId="{1281F57C-7267-4837-A255-8A08E99ABCD0}" type="parTrans" cxnId="{41E711AF-1297-4042-8E4A-F222102B8290}">
      <dgm:prSet/>
      <dgm:spPr/>
      <dgm:t>
        <a:bodyPr/>
        <a:lstStyle/>
        <a:p>
          <a:endParaRPr lang="en-US"/>
        </a:p>
      </dgm:t>
    </dgm:pt>
    <dgm:pt modelId="{E9D45DDE-AD49-4810-B514-26C60A209139}" type="sibTrans" cxnId="{41E711AF-1297-4042-8E4A-F222102B8290}">
      <dgm:prSet/>
      <dgm:spPr/>
      <dgm:t>
        <a:bodyPr/>
        <a:lstStyle/>
        <a:p>
          <a:endParaRPr lang="en-US"/>
        </a:p>
      </dgm:t>
    </dgm:pt>
    <dgm:pt modelId="{5E92F1B9-647E-4109-B163-2137B0AED4E1}">
      <dgm:prSet phldrT="[Text]"/>
      <dgm:spPr/>
      <dgm:t>
        <a:bodyPr/>
        <a:lstStyle/>
        <a:p>
          <a:r>
            <a:rPr lang="en-US" dirty="0"/>
            <a:t>Deprecated features</a:t>
          </a:r>
        </a:p>
      </dgm:t>
    </dgm:pt>
    <dgm:pt modelId="{86F4BA10-A762-415E-8CE6-FC305DB39D85}" type="parTrans" cxnId="{E4BE31CC-ED4E-46DF-BEFB-3602846AA4C3}">
      <dgm:prSet/>
      <dgm:spPr/>
      <dgm:t>
        <a:bodyPr/>
        <a:lstStyle/>
        <a:p>
          <a:endParaRPr lang="en-US"/>
        </a:p>
      </dgm:t>
    </dgm:pt>
    <dgm:pt modelId="{C664B1D2-DFD5-4E03-91BD-784FDD74B7C0}" type="sibTrans" cxnId="{E4BE31CC-ED4E-46DF-BEFB-3602846AA4C3}">
      <dgm:prSet/>
      <dgm:spPr/>
      <dgm:t>
        <a:bodyPr/>
        <a:lstStyle/>
        <a:p>
          <a:endParaRPr lang="en-US"/>
        </a:p>
      </dgm:t>
    </dgm:pt>
    <dgm:pt modelId="{42283DE6-9CF3-4B42-9D0C-F8100A00D0F1}">
      <dgm:prSet phldrT="[Text]"/>
      <dgm:spPr/>
      <dgm:t>
        <a:bodyPr/>
        <a:lstStyle/>
        <a:p>
          <a:r>
            <a:rPr lang="en-US" dirty="0"/>
            <a:t>Storage</a:t>
          </a:r>
        </a:p>
      </dgm:t>
    </dgm:pt>
    <dgm:pt modelId="{5AE39597-C1C2-4EB0-9376-3CC866C11D1E}" type="parTrans" cxnId="{5CF19099-8C08-4647-A129-8610CF7CD252}">
      <dgm:prSet/>
      <dgm:spPr/>
      <dgm:t>
        <a:bodyPr/>
        <a:lstStyle/>
        <a:p>
          <a:endParaRPr lang="en-US"/>
        </a:p>
      </dgm:t>
    </dgm:pt>
    <dgm:pt modelId="{9F3517D4-A0F6-4DBB-8ABC-8780583732EE}" type="sibTrans" cxnId="{5CF19099-8C08-4647-A129-8610CF7CD252}">
      <dgm:prSet/>
      <dgm:spPr/>
      <dgm:t>
        <a:bodyPr/>
        <a:lstStyle/>
        <a:p>
          <a:endParaRPr lang="en-US"/>
        </a:p>
      </dgm:t>
    </dgm:pt>
    <dgm:pt modelId="{E31C3826-2618-4F50-95C3-EB6EED493F5F}">
      <dgm:prSet phldrT="[Text]"/>
      <dgm:spPr/>
      <dgm:t>
        <a:bodyPr/>
        <a:lstStyle/>
        <a:p>
          <a:r>
            <a:rPr lang="en-US" dirty="0"/>
            <a:t>Assess Compatibility Issues</a:t>
          </a:r>
        </a:p>
      </dgm:t>
    </dgm:pt>
    <dgm:pt modelId="{FCC34CEA-87E3-4CC6-B9F0-19C20C9F77CF}" type="sibTrans" cxnId="{E41B640A-7F59-4F21-870D-87B0050BCFE2}">
      <dgm:prSet/>
      <dgm:spPr/>
      <dgm:t>
        <a:bodyPr/>
        <a:lstStyle/>
        <a:p>
          <a:endParaRPr lang="en-US"/>
        </a:p>
      </dgm:t>
    </dgm:pt>
    <dgm:pt modelId="{7D6CA731-16F2-4B4B-8423-55DBA117708E}" type="parTrans" cxnId="{E41B640A-7F59-4F21-870D-87B0050BCFE2}">
      <dgm:prSet/>
      <dgm:spPr/>
      <dgm:t>
        <a:bodyPr/>
        <a:lstStyle/>
        <a:p>
          <a:endParaRPr lang="en-US"/>
        </a:p>
      </dgm:t>
    </dgm:pt>
    <dgm:pt modelId="{C8BE88EE-8D3E-40FB-B39F-EAAC2BC0630B}">
      <dgm:prSet phldrT="[Text]"/>
      <dgm:spPr/>
      <dgm:t>
        <a:bodyPr/>
        <a:lstStyle/>
        <a:p>
          <a:r>
            <a:rPr lang="en-US" dirty="0"/>
            <a:t>Discover new features</a:t>
          </a:r>
        </a:p>
      </dgm:t>
    </dgm:pt>
    <dgm:pt modelId="{BFDA64A9-DA92-4CFB-8179-ACAB3820085D}" type="parTrans" cxnId="{BFAC6BE3-99C1-4B78-8E12-F18143A855FD}">
      <dgm:prSet/>
      <dgm:spPr/>
      <dgm:t>
        <a:bodyPr/>
        <a:lstStyle/>
        <a:p>
          <a:endParaRPr lang="en-US"/>
        </a:p>
      </dgm:t>
    </dgm:pt>
    <dgm:pt modelId="{86DC090C-CC59-46BF-9E9A-4C9EC3157096}" type="sibTrans" cxnId="{BFAC6BE3-99C1-4B78-8E12-F18143A855FD}">
      <dgm:prSet/>
      <dgm:spPr/>
      <dgm:t>
        <a:bodyPr/>
        <a:lstStyle/>
        <a:p>
          <a:endParaRPr lang="en-US"/>
        </a:p>
      </dgm:t>
    </dgm:pt>
    <dgm:pt modelId="{F6122EC5-5879-4C15-B56C-B5F9D13D9957}">
      <dgm:prSet phldrT="[Text]"/>
      <dgm:spPr/>
      <dgm:t>
        <a:bodyPr/>
        <a:lstStyle/>
        <a:p>
          <a:r>
            <a:rPr lang="en-US"/>
            <a:t>Security</a:t>
          </a:r>
        </a:p>
      </dgm:t>
    </dgm:pt>
    <dgm:pt modelId="{D91BD77F-826D-4B75-B683-2B1C5628CB89}" type="parTrans" cxnId="{0305EDFB-13A4-4AB7-BAE3-D4FC08D1DD95}">
      <dgm:prSet/>
      <dgm:spPr/>
      <dgm:t>
        <a:bodyPr/>
        <a:lstStyle/>
        <a:p>
          <a:endParaRPr lang="en-US"/>
        </a:p>
      </dgm:t>
    </dgm:pt>
    <dgm:pt modelId="{9FDB0C5B-594B-477C-9B94-25F2BD258BF9}" type="sibTrans" cxnId="{0305EDFB-13A4-4AB7-BAE3-D4FC08D1DD95}">
      <dgm:prSet/>
      <dgm:spPr/>
      <dgm:t>
        <a:bodyPr/>
        <a:lstStyle/>
        <a:p>
          <a:endParaRPr lang="en-US"/>
        </a:p>
      </dgm:t>
    </dgm:pt>
    <dgm:pt modelId="{D68F8D79-ECDF-42C9-82F3-506899A19D90}">
      <dgm:prSet phldrT="[Text]"/>
      <dgm:spPr/>
      <dgm:t>
        <a:bodyPr/>
        <a:lstStyle/>
        <a:p>
          <a:r>
            <a:rPr lang="en-US"/>
            <a:t>Perform Migration</a:t>
          </a:r>
        </a:p>
      </dgm:t>
    </dgm:pt>
    <dgm:pt modelId="{9EA7589E-48B6-45B4-964F-B5EBA9EE9D74}" type="parTrans" cxnId="{30DDDF0B-307D-47E0-95C3-1F58B5607AC5}">
      <dgm:prSet/>
      <dgm:spPr/>
      <dgm:t>
        <a:bodyPr/>
        <a:lstStyle/>
        <a:p>
          <a:endParaRPr lang="en-US"/>
        </a:p>
      </dgm:t>
    </dgm:pt>
    <dgm:pt modelId="{FC35DD76-E89A-4049-BE4F-D67DB32FC3C6}" type="sibTrans" cxnId="{30DDDF0B-307D-47E0-95C3-1F58B5607AC5}">
      <dgm:prSet/>
      <dgm:spPr/>
      <dgm:t>
        <a:bodyPr/>
        <a:lstStyle/>
        <a:p>
          <a:endParaRPr lang="en-US"/>
        </a:p>
      </dgm:t>
    </dgm:pt>
    <dgm:pt modelId="{B763689C-BAA5-4260-95B9-562AF7D0958D}">
      <dgm:prSet phldrT="[Text]"/>
      <dgm:spPr/>
      <dgm:t>
        <a:bodyPr/>
        <a:lstStyle/>
        <a:p>
          <a:r>
            <a:rPr lang="en-US" dirty="0"/>
            <a:t>Connect to source and target servers</a:t>
          </a:r>
        </a:p>
      </dgm:t>
    </dgm:pt>
    <dgm:pt modelId="{BD7A7BF9-530C-41B2-B983-C81EC9372380}" type="parTrans" cxnId="{D902BD4A-62B6-46EC-8C2C-40A8AA026A13}">
      <dgm:prSet/>
      <dgm:spPr/>
      <dgm:t>
        <a:bodyPr/>
        <a:lstStyle/>
        <a:p>
          <a:endParaRPr lang="en-US"/>
        </a:p>
      </dgm:t>
    </dgm:pt>
    <dgm:pt modelId="{93B517A6-1D7C-4490-BB09-F634B2B397B7}" type="sibTrans" cxnId="{D902BD4A-62B6-46EC-8C2C-40A8AA026A13}">
      <dgm:prSet/>
      <dgm:spPr/>
      <dgm:t>
        <a:bodyPr/>
        <a:lstStyle/>
        <a:p>
          <a:endParaRPr lang="en-US"/>
        </a:p>
      </dgm:t>
    </dgm:pt>
    <dgm:pt modelId="{BABD8A99-330D-4B33-B0B0-04C93C31E1BD}">
      <dgm:prSet phldrT="[Text]"/>
      <dgm:spPr/>
      <dgm:t>
        <a:bodyPr/>
        <a:lstStyle/>
        <a:p>
          <a:r>
            <a:rPr lang="en-US"/>
            <a:t>Review final report</a:t>
          </a:r>
        </a:p>
      </dgm:t>
    </dgm:pt>
    <dgm:pt modelId="{630066A9-A11B-4DEB-BDD0-E692FA2BEDDB}" type="parTrans" cxnId="{F8C8050F-023F-44D9-AC0B-1A98CCF07337}">
      <dgm:prSet/>
      <dgm:spPr/>
      <dgm:t>
        <a:bodyPr/>
        <a:lstStyle/>
        <a:p>
          <a:endParaRPr lang="en-US"/>
        </a:p>
      </dgm:t>
    </dgm:pt>
    <dgm:pt modelId="{FB294025-3030-42FA-8BFE-70F6EFFADEBD}" type="sibTrans" cxnId="{F8C8050F-023F-44D9-AC0B-1A98CCF07337}">
      <dgm:prSet/>
      <dgm:spPr/>
      <dgm:t>
        <a:bodyPr/>
        <a:lstStyle/>
        <a:p>
          <a:endParaRPr lang="en-US"/>
        </a:p>
      </dgm:t>
    </dgm:pt>
    <dgm:pt modelId="{1106A51C-23F1-427B-B0B4-34540446C1BD}">
      <dgm:prSet phldrT="[Text]"/>
      <dgm:spPr/>
      <dgm:t>
        <a:bodyPr/>
        <a:lstStyle/>
        <a:p>
          <a:r>
            <a:rPr lang="en-US"/>
            <a:t>Choose databases</a:t>
          </a:r>
        </a:p>
      </dgm:t>
    </dgm:pt>
    <dgm:pt modelId="{2CD4B3AB-4A93-43DB-B721-95505A99D56E}" type="parTrans" cxnId="{3EC15E96-ED08-4F7E-AB8F-1A37B07853DE}">
      <dgm:prSet/>
      <dgm:spPr/>
      <dgm:t>
        <a:bodyPr/>
        <a:lstStyle/>
        <a:p>
          <a:endParaRPr lang="en-US"/>
        </a:p>
      </dgm:t>
    </dgm:pt>
    <dgm:pt modelId="{ADE72F1C-B18C-4329-AD18-29E55A599045}" type="sibTrans" cxnId="{3EC15E96-ED08-4F7E-AB8F-1A37B07853DE}">
      <dgm:prSet/>
      <dgm:spPr/>
      <dgm:t>
        <a:bodyPr/>
        <a:lstStyle/>
        <a:p>
          <a:endParaRPr lang="en-US"/>
        </a:p>
      </dgm:t>
    </dgm:pt>
    <dgm:pt modelId="{E6F179AD-7495-4D0F-B04F-66E02710CD6D}">
      <dgm:prSet phldrT="[Text]"/>
      <dgm:spPr/>
      <dgm:t>
        <a:bodyPr/>
        <a:lstStyle/>
        <a:p>
          <a:r>
            <a:rPr lang="en-US"/>
            <a:t>Monitor migration</a:t>
          </a:r>
        </a:p>
      </dgm:t>
    </dgm:pt>
    <dgm:pt modelId="{994B282D-ADF5-446E-95AA-1B9EDDD89B9D}" type="parTrans" cxnId="{FA53DBC1-D24A-450A-BDFA-475C1100C1C5}">
      <dgm:prSet/>
      <dgm:spPr/>
      <dgm:t>
        <a:bodyPr/>
        <a:lstStyle/>
        <a:p>
          <a:endParaRPr lang="en-US"/>
        </a:p>
      </dgm:t>
    </dgm:pt>
    <dgm:pt modelId="{AEB3FF14-E2F4-4C35-BB1F-323FD6473108}" type="sibTrans" cxnId="{FA53DBC1-D24A-450A-BDFA-475C1100C1C5}">
      <dgm:prSet/>
      <dgm:spPr/>
      <dgm:t>
        <a:bodyPr/>
        <a:lstStyle/>
        <a:p>
          <a:endParaRPr lang="en-US"/>
        </a:p>
      </dgm:t>
    </dgm:pt>
    <dgm:pt modelId="{35004DFF-4345-47F4-9632-E30FB9C73B25}" type="pres">
      <dgm:prSet presAssocID="{E79935E9-4406-48D1-854A-A8963B5E479C}" presName="composite" presStyleCnt="0">
        <dgm:presLayoutVars>
          <dgm:chMax val="5"/>
          <dgm:dir/>
          <dgm:animLvl val="ctr"/>
          <dgm:resizeHandles val="exact"/>
        </dgm:presLayoutVars>
      </dgm:prSet>
      <dgm:spPr/>
    </dgm:pt>
    <dgm:pt modelId="{D3E92EB7-DA35-4917-A4A8-6904414553E3}" type="pres">
      <dgm:prSet presAssocID="{E79935E9-4406-48D1-854A-A8963B5E479C}" presName="cycle" presStyleCnt="0"/>
      <dgm:spPr/>
    </dgm:pt>
    <dgm:pt modelId="{018F9447-A671-4331-AEA8-B6047A95A60A}" type="pres">
      <dgm:prSet presAssocID="{E79935E9-4406-48D1-854A-A8963B5E479C}" presName="centerShape" presStyleCnt="0"/>
      <dgm:spPr/>
    </dgm:pt>
    <dgm:pt modelId="{5C230AD5-5F7D-454B-A576-2059D848346F}" type="pres">
      <dgm:prSet presAssocID="{E79935E9-4406-48D1-854A-A8963B5E479C}" presName="connSite" presStyleLbl="node1" presStyleIdx="0" presStyleCnt="4"/>
      <dgm:spPr/>
    </dgm:pt>
    <dgm:pt modelId="{787BCE54-0AD2-44E3-A333-D449938F4D35}" type="pres">
      <dgm:prSet presAssocID="{E79935E9-4406-48D1-854A-A8963B5E479C}" presName="visible" presStyleLbl="node1" presStyleIdx="0" presStyleCnt="4"/>
      <dgm:spPr>
        <a:solidFill>
          <a:schemeClr val="bg2"/>
        </a:solidFill>
      </dgm:spPr>
    </dgm:pt>
    <dgm:pt modelId="{3974CBB8-9025-4C0F-A38F-10A13A0DD548}" type="pres">
      <dgm:prSet presAssocID="{7D6CA731-16F2-4B4B-8423-55DBA117708E}" presName="Name25" presStyleLbl="parChTrans1D1" presStyleIdx="0" presStyleCnt="3"/>
      <dgm:spPr/>
    </dgm:pt>
    <dgm:pt modelId="{E6A36505-5FE2-4507-B185-301F1314D6BF}" type="pres">
      <dgm:prSet presAssocID="{E31C3826-2618-4F50-95C3-EB6EED493F5F}" presName="node" presStyleCnt="0"/>
      <dgm:spPr/>
    </dgm:pt>
    <dgm:pt modelId="{002957D8-0E3E-4EEA-BF62-7DFDE7AB1BC2}" type="pres">
      <dgm:prSet presAssocID="{E31C3826-2618-4F50-95C3-EB6EED493F5F}" presName="parentNode" presStyleLbl="node1" presStyleIdx="1" presStyleCnt="4">
        <dgm:presLayoutVars>
          <dgm:chMax val="1"/>
          <dgm:bulletEnabled val="1"/>
        </dgm:presLayoutVars>
      </dgm:prSet>
      <dgm:spPr/>
    </dgm:pt>
    <dgm:pt modelId="{EBDCE9DB-5D5E-4657-AD2F-2BE753B12177}" type="pres">
      <dgm:prSet presAssocID="{E31C3826-2618-4F50-95C3-EB6EED493F5F}" presName="childNode" presStyleLbl="revTx" presStyleIdx="0" presStyleCnt="3">
        <dgm:presLayoutVars>
          <dgm:bulletEnabled val="1"/>
        </dgm:presLayoutVars>
      </dgm:prSet>
      <dgm:spPr/>
    </dgm:pt>
    <dgm:pt modelId="{0C78CDBB-7AA4-444C-9970-52B826526452}" type="pres">
      <dgm:prSet presAssocID="{BFDA64A9-DA92-4CFB-8179-ACAB3820085D}" presName="Name25" presStyleLbl="parChTrans1D1" presStyleIdx="1" presStyleCnt="3"/>
      <dgm:spPr/>
    </dgm:pt>
    <dgm:pt modelId="{CF9E45FF-6D9B-46EE-8B3B-C77BA7BC2310}" type="pres">
      <dgm:prSet presAssocID="{C8BE88EE-8D3E-40FB-B39F-EAAC2BC0630B}" presName="node" presStyleCnt="0"/>
      <dgm:spPr/>
    </dgm:pt>
    <dgm:pt modelId="{12136803-28CA-480B-91F0-1693197F85B2}" type="pres">
      <dgm:prSet presAssocID="{C8BE88EE-8D3E-40FB-B39F-EAAC2BC0630B}" presName="parentNode" presStyleLbl="node1" presStyleIdx="2" presStyleCnt="4">
        <dgm:presLayoutVars>
          <dgm:chMax val="1"/>
          <dgm:bulletEnabled val="1"/>
        </dgm:presLayoutVars>
      </dgm:prSet>
      <dgm:spPr/>
    </dgm:pt>
    <dgm:pt modelId="{71AE85FC-7689-401A-960E-4CF9643D865A}" type="pres">
      <dgm:prSet presAssocID="{C8BE88EE-8D3E-40FB-B39F-EAAC2BC0630B}" presName="childNode" presStyleLbl="revTx" presStyleIdx="1" presStyleCnt="3">
        <dgm:presLayoutVars>
          <dgm:bulletEnabled val="1"/>
        </dgm:presLayoutVars>
      </dgm:prSet>
      <dgm:spPr/>
    </dgm:pt>
    <dgm:pt modelId="{A07A9999-0D67-4CB5-8D1E-0099AAFC2555}" type="pres">
      <dgm:prSet presAssocID="{9EA7589E-48B6-45B4-964F-B5EBA9EE9D74}" presName="Name25" presStyleLbl="parChTrans1D1" presStyleIdx="2" presStyleCnt="3"/>
      <dgm:spPr/>
    </dgm:pt>
    <dgm:pt modelId="{B338E75E-15D8-4CBF-AE51-2669C83FE9AC}" type="pres">
      <dgm:prSet presAssocID="{D68F8D79-ECDF-42C9-82F3-506899A19D90}" presName="node" presStyleCnt="0"/>
      <dgm:spPr/>
    </dgm:pt>
    <dgm:pt modelId="{F65BF8BE-558E-496C-9D4F-8248F03BECAD}" type="pres">
      <dgm:prSet presAssocID="{D68F8D79-ECDF-42C9-82F3-506899A19D90}" presName="parentNode" presStyleLbl="node1" presStyleIdx="3" presStyleCnt="4">
        <dgm:presLayoutVars>
          <dgm:chMax val="1"/>
          <dgm:bulletEnabled val="1"/>
        </dgm:presLayoutVars>
      </dgm:prSet>
      <dgm:spPr/>
    </dgm:pt>
    <dgm:pt modelId="{31FED7FE-585B-4F86-9F5B-6BFA7CFA49CA}" type="pres">
      <dgm:prSet presAssocID="{D68F8D79-ECDF-42C9-82F3-506899A19D90}" presName="childNode" presStyleLbl="revTx" presStyleIdx="2" presStyleCnt="3">
        <dgm:presLayoutVars>
          <dgm:bulletEnabled val="1"/>
        </dgm:presLayoutVars>
      </dgm:prSet>
      <dgm:spPr/>
    </dgm:pt>
  </dgm:ptLst>
  <dgm:cxnLst>
    <dgm:cxn modelId="{187FEF08-C6C7-4D75-9526-D1AE6C32AEE8}" type="presOf" srcId="{BABD8A99-330D-4B33-B0B0-04C93C31E1BD}" destId="{31FED7FE-585B-4F86-9F5B-6BFA7CFA49CA}" srcOrd="0" destOrd="3" presId="urn:microsoft.com/office/officeart/2005/8/layout/radial2"/>
    <dgm:cxn modelId="{F6AD5909-F876-45F7-A136-A8F1B9AECF62}" type="presOf" srcId="{709D64DD-4D27-4E0C-AE20-7C558D49BD77}" destId="{EBDCE9DB-5D5E-4657-AD2F-2BE753B12177}" srcOrd="0" destOrd="0" presId="urn:microsoft.com/office/officeart/2005/8/layout/radial2"/>
    <dgm:cxn modelId="{E41B640A-7F59-4F21-870D-87B0050BCFE2}" srcId="{E79935E9-4406-48D1-854A-A8963B5E479C}" destId="{E31C3826-2618-4F50-95C3-EB6EED493F5F}" srcOrd="0" destOrd="0" parTransId="{7D6CA731-16F2-4B4B-8423-55DBA117708E}" sibTransId="{FCC34CEA-87E3-4CC6-B9F0-19C20C9F77CF}"/>
    <dgm:cxn modelId="{30DDDF0B-307D-47E0-95C3-1F58B5607AC5}" srcId="{E79935E9-4406-48D1-854A-A8963B5E479C}" destId="{D68F8D79-ECDF-42C9-82F3-506899A19D90}" srcOrd="2" destOrd="0" parTransId="{9EA7589E-48B6-45B4-964F-B5EBA9EE9D74}" sibTransId="{FC35DD76-E89A-4049-BE4F-D67DB32FC3C6}"/>
    <dgm:cxn modelId="{F8C8050F-023F-44D9-AC0B-1A98CCF07337}" srcId="{D68F8D79-ECDF-42C9-82F3-506899A19D90}" destId="{BABD8A99-330D-4B33-B0B0-04C93C31E1BD}" srcOrd="3" destOrd="0" parTransId="{630066A9-A11B-4DEB-BDD0-E692FA2BEDDB}" sibTransId="{FB294025-3030-42FA-8BFE-70F6EFFADEBD}"/>
    <dgm:cxn modelId="{D6D8C50F-C787-4781-AA8C-A6508C2CB153}" type="presOf" srcId="{7D6CA731-16F2-4B4B-8423-55DBA117708E}" destId="{3974CBB8-9025-4C0F-A38F-10A13A0DD548}" srcOrd="0" destOrd="0" presId="urn:microsoft.com/office/officeart/2005/8/layout/radial2"/>
    <dgm:cxn modelId="{E3D7312A-6B3F-47AC-A592-5C2AF45FF5DD}" type="presOf" srcId="{42283DE6-9CF3-4B42-9D0C-F8100A00D0F1}" destId="{71AE85FC-7689-401A-960E-4CF9643D865A}" srcOrd="0" destOrd="1" presId="urn:microsoft.com/office/officeart/2005/8/layout/radial2"/>
    <dgm:cxn modelId="{0B46992A-F971-49FF-AC2D-C31DF46D3317}" type="presOf" srcId="{1106A51C-23F1-427B-B0B4-34540446C1BD}" destId="{31FED7FE-585B-4F86-9F5B-6BFA7CFA49CA}" srcOrd="0" destOrd="1" presId="urn:microsoft.com/office/officeart/2005/8/layout/radial2"/>
    <dgm:cxn modelId="{ADBE7035-8C65-4CED-97D9-A11F97FE9D16}" type="presOf" srcId="{C8BE88EE-8D3E-40FB-B39F-EAAC2BC0630B}" destId="{12136803-28CA-480B-91F0-1693197F85B2}" srcOrd="0" destOrd="0" presId="urn:microsoft.com/office/officeart/2005/8/layout/radial2"/>
    <dgm:cxn modelId="{45AAE667-C59D-4473-A53C-F6F56715D521}" type="presOf" srcId="{F6122EC5-5879-4C15-B56C-B5F9D13D9957}" destId="{71AE85FC-7689-401A-960E-4CF9643D865A}" srcOrd="0" destOrd="2" presId="urn:microsoft.com/office/officeart/2005/8/layout/radial2"/>
    <dgm:cxn modelId="{D902BD4A-62B6-46EC-8C2C-40A8AA026A13}" srcId="{D68F8D79-ECDF-42C9-82F3-506899A19D90}" destId="{B763689C-BAA5-4260-95B9-562AF7D0958D}" srcOrd="0" destOrd="0" parTransId="{BD7A7BF9-530C-41B2-B983-C81EC9372380}" sibTransId="{93B517A6-1D7C-4490-BB09-F634B2B397B7}"/>
    <dgm:cxn modelId="{4BD8954B-B354-44BA-9D78-A92E8C9E7594}" type="presOf" srcId="{6C43A609-E092-4A7A-9E21-461077DFC6A1}" destId="{EBDCE9DB-5D5E-4657-AD2F-2BE753B12177}" srcOrd="0" destOrd="1" presId="urn:microsoft.com/office/officeart/2005/8/layout/radial2"/>
    <dgm:cxn modelId="{DF8FA94B-377F-4C77-9C59-13136924479D}" type="presOf" srcId="{5E92F1B9-647E-4109-B163-2137B0AED4E1}" destId="{EBDCE9DB-5D5E-4657-AD2F-2BE753B12177}" srcOrd="0" destOrd="2" presId="urn:microsoft.com/office/officeart/2005/8/layout/radial2"/>
    <dgm:cxn modelId="{6B50EB70-C11D-475C-97D6-C570DAA5925F}" type="presOf" srcId="{BFDA64A9-DA92-4CFB-8179-ACAB3820085D}" destId="{0C78CDBB-7AA4-444C-9970-52B826526452}" srcOrd="0" destOrd="0" presId="urn:microsoft.com/office/officeart/2005/8/layout/radial2"/>
    <dgm:cxn modelId="{A0443193-BAFA-40FF-B490-F9A26F26BB45}" type="presOf" srcId="{E6F179AD-7495-4D0F-B04F-66E02710CD6D}" destId="{31FED7FE-585B-4F86-9F5B-6BFA7CFA49CA}" srcOrd="0" destOrd="2" presId="urn:microsoft.com/office/officeart/2005/8/layout/radial2"/>
    <dgm:cxn modelId="{274D6093-273D-4877-B05A-34DD3837E58A}" srcId="{E31C3826-2618-4F50-95C3-EB6EED493F5F}" destId="{709D64DD-4D27-4E0C-AE20-7C558D49BD77}" srcOrd="0" destOrd="0" parTransId="{D823F88C-06BF-4462-8E51-3C77B2D816A8}" sibTransId="{FDB6148F-63B7-4142-ACDB-777C175E51B7}"/>
    <dgm:cxn modelId="{D7A1DC95-CC3D-4716-8EFB-1DEB1533EAC8}" type="presOf" srcId="{746A6BA6-1949-4E0D-BDF5-07CBD0A45B0D}" destId="{71AE85FC-7689-401A-960E-4CF9643D865A}" srcOrd="0" destOrd="0" presId="urn:microsoft.com/office/officeart/2005/8/layout/radial2"/>
    <dgm:cxn modelId="{3EC15E96-ED08-4F7E-AB8F-1A37B07853DE}" srcId="{D68F8D79-ECDF-42C9-82F3-506899A19D90}" destId="{1106A51C-23F1-427B-B0B4-34540446C1BD}" srcOrd="1" destOrd="0" parTransId="{2CD4B3AB-4A93-43DB-B721-95505A99D56E}" sibTransId="{ADE72F1C-B18C-4329-AD18-29E55A599045}"/>
    <dgm:cxn modelId="{5CF19099-8C08-4647-A129-8610CF7CD252}" srcId="{C8BE88EE-8D3E-40FB-B39F-EAAC2BC0630B}" destId="{42283DE6-9CF3-4B42-9D0C-F8100A00D0F1}" srcOrd="1" destOrd="0" parTransId="{5AE39597-C1C2-4EB0-9376-3CC866C11D1E}" sibTransId="{9F3517D4-A0F6-4DBB-8ABC-8780583732EE}"/>
    <dgm:cxn modelId="{B22CFDA0-E69A-480D-8486-F525A13013EB}" srcId="{C8BE88EE-8D3E-40FB-B39F-EAAC2BC0630B}" destId="{746A6BA6-1949-4E0D-BDF5-07CBD0A45B0D}" srcOrd="0" destOrd="0" parTransId="{D7A5D01A-64D5-4BCE-8AE0-2339CB4526C8}" sibTransId="{F1D125D8-F8BE-4F6B-81ED-5C45A739EF9A}"/>
    <dgm:cxn modelId="{3B55B2AC-A13B-43B6-A1F4-9B60FDA82278}" type="presOf" srcId="{E79935E9-4406-48D1-854A-A8963B5E479C}" destId="{35004DFF-4345-47F4-9632-E30FB9C73B25}" srcOrd="0" destOrd="0" presId="urn:microsoft.com/office/officeart/2005/8/layout/radial2"/>
    <dgm:cxn modelId="{41E711AF-1297-4042-8E4A-F222102B8290}" srcId="{E31C3826-2618-4F50-95C3-EB6EED493F5F}" destId="{6C43A609-E092-4A7A-9E21-461077DFC6A1}" srcOrd="1" destOrd="0" parTransId="{1281F57C-7267-4837-A255-8A08E99ABCD0}" sibTransId="{E9D45DDE-AD49-4810-B514-26C60A209139}"/>
    <dgm:cxn modelId="{FA53DBC1-D24A-450A-BDFA-475C1100C1C5}" srcId="{D68F8D79-ECDF-42C9-82F3-506899A19D90}" destId="{E6F179AD-7495-4D0F-B04F-66E02710CD6D}" srcOrd="2" destOrd="0" parTransId="{994B282D-ADF5-446E-95AA-1B9EDDD89B9D}" sibTransId="{AEB3FF14-E2F4-4C35-BB1F-323FD6473108}"/>
    <dgm:cxn modelId="{E4BE31CC-ED4E-46DF-BEFB-3602846AA4C3}" srcId="{E31C3826-2618-4F50-95C3-EB6EED493F5F}" destId="{5E92F1B9-647E-4109-B163-2137B0AED4E1}" srcOrd="2" destOrd="0" parTransId="{86F4BA10-A762-415E-8CE6-FC305DB39D85}" sibTransId="{C664B1D2-DFD5-4E03-91BD-784FDD74B7C0}"/>
    <dgm:cxn modelId="{BFAC6BE3-99C1-4B78-8E12-F18143A855FD}" srcId="{E79935E9-4406-48D1-854A-A8963B5E479C}" destId="{C8BE88EE-8D3E-40FB-B39F-EAAC2BC0630B}" srcOrd="1" destOrd="0" parTransId="{BFDA64A9-DA92-4CFB-8179-ACAB3820085D}" sibTransId="{86DC090C-CC59-46BF-9E9A-4C9EC3157096}"/>
    <dgm:cxn modelId="{3A0474EA-B3A7-46B0-801A-FCB93B9E81C5}" type="presOf" srcId="{E31C3826-2618-4F50-95C3-EB6EED493F5F}" destId="{002957D8-0E3E-4EEA-BF62-7DFDE7AB1BC2}" srcOrd="0" destOrd="0" presId="urn:microsoft.com/office/officeart/2005/8/layout/radial2"/>
    <dgm:cxn modelId="{FCEAF2EA-625E-4334-BB03-32B3111A84C7}" type="presOf" srcId="{D68F8D79-ECDF-42C9-82F3-506899A19D90}" destId="{F65BF8BE-558E-496C-9D4F-8248F03BECAD}" srcOrd="0" destOrd="0" presId="urn:microsoft.com/office/officeart/2005/8/layout/radial2"/>
    <dgm:cxn modelId="{E34F43EC-8DFA-4BF6-ABEE-C21F2E219919}" type="presOf" srcId="{9EA7589E-48B6-45B4-964F-B5EBA9EE9D74}" destId="{A07A9999-0D67-4CB5-8D1E-0099AAFC2555}" srcOrd="0" destOrd="0" presId="urn:microsoft.com/office/officeart/2005/8/layout/radial2"/>
    <dgm:cxn modelId="{0305EDFB-13A4-4AB7-BAE3-D4FC08D1DD95}" srcId="{C8BE88EE-8D3E-40FB-B39F-EAAC2BC0630B}" destId="{F6122EC5-5879-4C15-B56C-B5F9D13D9957}" srcOrd="2" destOrd="0" parTransId="{D91BD77F-826D-4B75-B683-2B1C5628CB89}" sibTransId="{9FDB0C5B-594B-477C-9B94-25F2BD258BF9}"/>
    <dgm:cxn modelId="{D6C7C3FD-AD58-4867-A5CE-B5F00693947D}" type="presOf" srcId="{B763689C-BAA5-4260-95B9-562AF7D0958D}" destId="{31FED7FE-585B-4F86-9F5B-6BFA7CFA49CA}" srcOrd="0" destOrd="0" presId="urn:microsoft.com/office/officeart/2005/8/layout/radial2"/>
    <dgm:cxn modelId="{5061627F-6A02-4C68-B43F-46313F26BD01}" type="presParOf" srcId="{35004DFF-4345-47F4-9632-E30FB9C73B25}" destId="{D3E92EB7-DA35-4917-A4A8-6904414553E3}" srcOrd="0" destOrd="0" presId="urn:microsoft.com/office/officeart/2005/8/layout/radial2"/>
    <dgm:cxn modelId="{740D9567-CBB4-44EC-84DF-5A232A2AFF3E}" type="presParOf" srcId="{D3E92EB7-DA35-4917-A4A8-6904414553E3}" destId="{018F9447-A671-4331-AEA8-B6047A95A60A}" srcOrd="0" destOrd="0" presId="urn:microsoft.com/office/officeart/2005/8/layout/radial2"/>
    <dgm:cxn modelId="{1BADD475-BF53-4B7B-8FC7-3A498A60C8EA}" type="presParOf" srcId="{018F9447-A671-4331-AEA8-B6047A95A60A}" destId="{5C230AD5-5F7D-454B-A576-2059D848346F}" srcOrd="0" destOrd="0" presId="urn:microsoft.com/office/officeart/2005/8/layout/radial2"/>
    <dgm:cxn modelId="{66B2C88B-7DED-40AC-9670-25B91FEC6319}" type="presParOf" srcId="{018F9447-A671-4331-AEA8-B6047A95A60A}" destId="{787BCE54-0AD2-44E3-A333-D449938F4D35}" srcOrd="1" destOrd="0" presId="urn:microsoft.com/office/officeart/2005/8/layout/radial2"/>
    <dgm:cxn modelId="{16C3E188-19BD-4C17-A339-8922B4FED21E}" type="presParOf" srcId="{D3E92EB7-DA35-4917-A4A8-6904414553E3}" destId="{3974CBB8-9025-4C0F-A38F-10A13A0DD548}" srcOrd="1" destOrd="0" presId="urn:microsoft.com/office/officeart/2005/8/layout/radial2"/>
    <dgm:cxn modelId="{836E2168-C375-42F8-99DE-68388C7F9AD8}" type="presParOf" srcId="{D3E92EB7-DA35-4917-A4A8-6904414553E3}" destId="{E6A36505-5FE2-4507-B185-301F1314D6BF}" srcOrd="2" destOrd="0" presId="urn:microsoft.com/office/officeart/2005/8/layout/radial2"/>
    <dgm:cxn modelId="{AB277DEE-7A1E-4A32-B52E-D4616261E265}" type="presParOf" srcId="{E6A36505-5FE2-4507-B185-301F1314D6BF}" destId="{002957D8-0E3E-4EEA-BF62-7DFDE7AB1BC2}" srcOrd="0" destOrd="0" presId="urn:microsoft.com/office/officeart/2005/8/layout/radial2"/>
    <dgm:cxn modelId="{649B2B3A-76C6-4D67-97C4-35FA758E16EF}" type="presParOf" srcId="{E6A36505-5FE2-4507-B185-301F1314D6BF}" destId="{EBDCE9DB-5D5E-4657-AD2F-2BE753B12177}" srcOrd="1" destOrd="0" presId="urn:microsoft.com/office/officeart/2005/8/layout/radial2"/>
    <dgm:cxn modelId="{7DA1A317-C44B-45AE-BEB6-195FED5FD6E4}" type="presParOf" srcId="{D3E92EB7-DA35-4917-A4A8-6904414553E3}" destId="{0C78CDBB-7AA4-444C-9970-52B826526452}" srcOrd="3" destOrd="0" presId="urn:microsoft.com/office/officeart/2005/8/layout/radial2"/>
    <dgm:cxn modelId="{257022D5-6851-4BA1-8610-E4A4E203A258}" type="presParOf" srcId="{D3E92EB7-DA35-4917-A4A8-6904414553E3}" destId="{CF9E45FF-6D9B-46EE-8B3B-C77BA7BC2310}" srcOrd="4" destOrd="0" presId="urn:microsoft.com/office/officeart/2005/8/layout/radial2"/>
    <dgm:cxn modelId="{F21A467F-C107-4A68-AADD-49E1AAC008A2}" type="presParOf" srcId="{CF9E45FF-6D9B-46EE-8B3B-C77BA7BC2310}" destId="{12136803-28CA-480B-91F0-1693197F85B2}" srcOrd="0" destOrd="0" presId="urn:microsoft.com/office/officeart/2005/8/layout/radial2"/>
    <dgm:cxn modelId="{6FA51931-A3FB-4361-B037-F62BCE8ECE98}" type="presParOf" srcId="{CF9E45FF-6D9B-46EE-8B3B-C77BA7BC2310}" destId="{71AE85FC-7689-401A-960E-4CF9643D865A}" srcOrd="1" destOrd="0" presId="urn:microsoft.com/office/officeart/2005/8/layout/radial2"/>
    <dgm:cxn modelId="{7B1C732D-1D41-408B-8E39-9077BE830CF9}" type="presParOf" srcId="{D3E92EB7-DA35-4917-A4A8-6904414553E3}" destId="{A07A9999-0D67-4CB5-8D1E-0099AAFC2555}" srcOrd="5" destOrd="0" presId="urn:microsoft.com/office/officeart/2005/8/layout/radial2"/>
    <dgm:cxn modelId="{12DA876D-9E65-4F6A-8974-A6F6F2D1861B}" type="presParOf" srcId="{D3E92EB7-DA35-4917-A4A8-6904414553E3}" destId="{B338E75E-15D8-4CBF-AE51-2669C83FE9AC}" srcOrd="6" destOrd="0" presId="urn:microsoft.com/office/officeart/2005/8/layout/radial2"/>
    <dgm:cxn modelId="{07E04FF0-2945-4A38-82B5-720193F44E4E}" type="presParOf" srcId="{B338E75E-15D8-4CBF-AE51-2669C83FE9AC}" destId="{F65BF8BE-558E-496C-9D4F-8248F03BECAD}" srcOrd="0" destOrd="0" presId="urn:microsoft.com/office/officeart/2005/8/layout/radial2"/>
    <dgm:cxn modelId="{32BD7A20-01BD-4943-AB55-516B5218121D}" type="presParOf" srcId="{B338E75E-15D8-4CBF-AE51-2669C83FE9AC}" destId="{31FED7FE-585B-4F86-9F5B-6BFA7CFA49CA}" srcOrd="1" destOrd="0" presId="urn:microsoft.com/office/officeart/2005/8/layout/radial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07A2C5-4AA6-4998-948B-DC1E989ABF5F}" type="doc">
      <dgm:prSet loTypeId="urn:microsoft.com/office/officeart/2005/8/layout/radial1" loCatId="cycle" qsTypeId="urn:microsoft.com/office/officeart/2005/8/quickstyle/simple1" qsCatId="simple" csTypeId="urn:microsoft.com/office/officeart/2005/8/colors/accent4_2" csCatId="accent4" phldr="1"/>
      <dgm:spPr/>
      <dgm:t>
        <a:bodyPr/>
        <a:lstStyle/>
        <a:p>
          <a:endParaRPr lang="en-US"/>
        </a:p>
      </dgm:t>
    </dgm:pt>
    <dgm:pt modelId="{B3ABDECD-3ECA-4AC8-AD12-B261286F379F}">
      <dgm:prSet phldrT="[Text]"/>
      <dgm:spPr>
        <a:solidFill>
          <a:schemeClr val="bg2"/>
        </a:solidFill>
      </dgm:spPr>
      <dgm:t>
        <a:bodyPr/>
        <a:lstStyle/>
        <a:p>
          <a:r>
            <a:rPr lang="en-US" dirty="0">
              <a:solidFill>
                <a:schemeClr val="tx1"/>
              </a:solidFill>
            </a:rPr>
            <a:t>Database Experimentation Assistant</a:t>
          </a:r>
        </a:p>
        <a:p>
          <a:endParaRPr lang="en-US" dirty="0">
            <a:solidFill>
              <a:schemeClr val="tx1"/>
            </a:solidFill>
          </a:endParaRPr>
        </a:p>
        <a:p>
          <a:endParaRPr lang="en-US" dirty="0">
            <a:solidFill>
              <a:schemeClr val="tx1"/>
            </a:solidFill>
          </a:endParaRPr>
        </a:p>
      </dgm:t>
    </dgm:pt>
    <dgm:pt modelId="{3D9B3FDA-A9CD-4038-9504-3C7F9D35F42C}" type="parTrans" cxnId="{7A8B614A-6D5C-46E5-90FB-FB9119083AB3}">
      <dgm:prSet/>
      <dgm:spPr/>
      <dgm:t>
        <a:bodyPr/>
        <a:lstStyle/>
        <a:p>
          <a:endParaRPr lang="en-US"/>
        </a:p>
      </dgm:t>
    </dgm:pt>
    <dgm:pt modelId="{51F2157E-859F-4EEA-A9B9-8EAEDF736327}" type="sibTrans" cxnId="{7A8B614A-6D5C-46E5-90FB-FB9119083AB3}">
      <dgm:prSet/>
      <dgm:spPr/>
      <dgm:t>
        <a:bodyPr/>
        <a:lstStyle/>
        <a:p>
          <a:endParaRPr lang="en-US"/>
        </a:p>
      </dgm:t>
    </dgm:pt>
    <dgm:pt modelId="{0BD28FA4-698A-48B5-92EA-917F071D1836}">
      <dgm:prSet phldrT="[Text]"/>
      <dgm:spPr/>
      <dgm:t>
        <a:bodyPr/>
        <a:lstStyle/>
        <a:p>
          <a:r>
            <a:rPr lang="en-US"/>
            <a:t>A/B testing</a:t>
          </a:r>
        </a:p>
      </dgm:t>
    </dgm:pt>
    <dgm:pt modelId="{7F90464F-8209-4314-9BFA-A557AE47BC69}" type="parTrans" cxnId="{DA9EC201-CAFF-4D1C-9227-1CBED1893C95}">
      <dgm:prSet/>
      <dgm:spPr/>
      <dgm:t>
        <a:bodyPr/>
        <a:lstStyle/>
        <a:p>
          <a:endParaRPr lang="en-US"/>
        </a:p>
      </dgm:t>
    </dgm:pt>
    <dgm:pt modelId="{85C4AC94-AF82-4143-8DB7-D8A6EE603D47}" type="sibTrans" cxnId="{DA9EC201-CAFF-4D1C-9227-1CBED1893C95}">
      <dgm:prSet/>
      <dgm:spPr/>
      <dgm:t>
        <a:bodyPr/>
        <a:lstStyle/>
        <a:p>
          <a:endParaRPr lang="en-US"/>
        </a:p>
      </dgm:t>
    </dgm:pt>
    <dgm:pt modelId="{D58B1EB0-4A85-4585-B4B7-1761374EB2C1}">
      <dgm:prSet phldrT="[Text]"/>
      <dgm:spPr/>
      <dgm:t>
        <a:bodyPr/>
        <a:lstStyle/>
        <a:p>
          <a:r>
            <a:rPr lang="en-US" dirty="0"/>
            <a:t>Compatibility execution errors</a:t>
          </a:r>
        </a:p>
      </dgm:t>
    </dgm:pt>
    <dgm:pt modelId="{BBFE5A1D-36A1-48E0-8C30-5D6C896B0D2F}" type="parTrans" cxnId="{0F675639-0462-4417-8CA8-57DDA182E28B}">
      <dgm:prSet/>
      <dgm:spPr/>
      <dgm:t>
        <a:bodyPr/>
        <a:lstStyle/>
        <a:p>
          <a:endParaRPr lang="en-US"/>
        </a:p>
      </dgm:t>
    </dgm:pt>
    <dgm:pt modelId="{18F886D8-C990-4D6A-8D04-0A00A7A3C618}" type="sibTrans" cxnId="{0F675639-0462-4417-8CA8-57DDA182E28B}">
      <dgm:prSet/>
      <dgm:spPr/>
      <dgm:t>
        <a:bodyPr/>
        <a:lstStyle/>
        <a:p>
          <a:endParaRPr lang="en-US"/>
        </a:p>
      </dgm:t>
    </dgm:pt>
    <dgm:pt modelId="{E3D4DAFC-7D87-45B4-8C36-5A2E8C45C3FA}">
      <dgm:prSet phldrT="[Text]"/>
      <dgm:spPr/>
      <dgm:t>
        <a:bodyPr/>
        <a:lstStyle/>
        <a:p>
          <a:r>
            <a:rPr lang="en-US"/>
            <a:t>Degraded queries</a:t>
          </a:r>
        </a:p>
      </dgm:t>
    </dgm:pt>
    <dgm:pt modelId="{17B9375C-C0B2-4DFF-8504-45FD59DDAFEF}" type="parTrans" cxnId="{DD75F204-8A90-4EC2-9C2E-016A81429BAF}">
      <dgm:prSet/>
      <dgm:spPr/>
      <dgm:t>
        <a:bodyPr/>
        <a:lstStyle/>
        <a:p>
          <a:endParaRPr lang="en-US"/>
        </a:p>
      </dgm:t>
    </dgm:pt>
    <dgm:pt modelId="{55F67B4A-0AA4-480F-8A20-D4733A7A0AC7}" type="sibTrans" cxnId="{DD75F204-8A90-4EC2-9C2E-016A81429BAF}">
      <dgm:prSet/>
      <dgm:spPr/>
      <dgm:t>
        <a:bodyPr/>
        <a:lstStyle/>
        <a:p>
          <a:endParaRPr lang="en-US"/>
        </a:p>
      </dgm:t>
    </dgm:pt>
    <dgm:pt modelId="{44D66323-B048-4AFE-B3A9-D6E459CF8C8F}">
      <dgm:prSet phldrT="[Text]"/>
      <dgm:spPr/>
      <dgm:t>
        <a:bodyPr/>
        <a:lstStyle/>
        <a:p>
          <a:r>
            <a:rPr lang="en-US"/>
            <a:t>Workload comparison</a:t>
          </a:r>
        </a:p>
      </dgm:t>
    </dgm:pt>
    <dgm:pt modelId="{0B86E885-6F30-49B0-9502-FD5C41FC0E4B}" type="parTrans" cxnId="{BA99DC94-3E18-41D8-AE30-443964F1BE38}">
      <dgm:prSet/>
      <dgm:spPr/>
      <dgm:t>
        <a:bodyPr/>
        <a:lstStyle/>
        <a:p>
          <a:endParaRPr lang="en-US"/>
        </a:p>
      </dgm:t>
    </dgm:pt>
    <dgm:pt modelId="{52381FAC-37C2-467A-9BBD-B3CD7C71CF4D}" type="sibTrans" cxnId="{BA99DC94-3E18-41D8-AE30-443964F1BE38}">
      <dgm:prSet/>
      <dgm:spPr/>
      <dgm:t>
        <a:bodyPr/>
        <a:lstStyle/>
        <a:p>
          <a:endParaRPr lang="en-US"/>
        </a:p>
      </dgm:t>
    </dgm:pt>
    <dgm:pt modelId="{091AF727-C7F8-44E0-A0D7-6C0A25D6E4EC}">
      <dgm:prSet phldrT="[Text]"/>
      <dgm:spPr/>
      <dgm:t>
        <a:bodyPr/>
        <a:lstStyle/>
        <a:p>
          <a:r>
            <a:rPr lang="en-US"/>
            <a:t>Hardware comparison</a:t>
          </a:r>
        </a:p>
      </dgm:t>
    </dgm:pt>
    <dgm:pt modelId="{03D78C96-31A3-4B32-97BB-4E7C6DE24BEB}" type="parTrans" cxnId="{08D2EC9D-30E4-4E07-BACA-0C00881CCBE2}">
      <dgm:prSet/>
      <dgm:spPr/>
      <dgm:t>
        <a:bodyPr/>
        <a:lstStyle/>
        <a:p>
          <a:endParaRPr lang="en-US"/>
        </a:p>
      </dgm:t>
    </dgm:pt>
    <dgm:pt modelId="{2DFA400D-757A-44D1-A15A-5A90B17C4B08}" type="sibTrans" cxnId="{08D2EC9D-30E4-4E07-BACA-0C00881CCBE2}">
      <dgm:prSet/>
      <dgm:spPr/>
      <dgm:t>
        <a:bodyPr/>
        <a:lstStyle/>
        <a:p>
          <a:endParaRPr lang="en-US"/>
        </a:p>
      </dgm:t>
    </dgm:pt>
    <dgm:pt modelId="{2EE52E42-6BC8-45EB-AEEC-F014A5E5EA95}">
      <dgm:prSet phldrT="[Text]"/>
      <dgm:spPr/>
      <dgm:t>
        <a:bodyPr/>
        <a:lstStyle/>
        <a:p>
          <a:r>
            <a:rPr lang="en-US"/>
            <a:t>Configuration setting comparison</a:t>
          </a:r>
        </a:p>
      </dgm:t>
    </dgm:pt>
    <dgm:pt modelId="{E1D3A158-29BE-43AA-A1E9-3BFC9DD9DEE9}" type="parTrans" cxnId="{6634E39A-4729-4CCA-AFFF-002B7E16A904}">
      <dgm:prSet/>
      <dgm:spPr/>
      <dgm:t>
        <a:bodyPr/>
        <a:lstStyle/>
        <a:p>
          <a:endParaRPr lang="en-US"/>
        </a:p>
      </dgm:t>
    </dgm:pt>
    <dgm:pt modelId="{6FAA796B-3319-42AE-9CCD-D0828C58A677}" type="sibTrans" cxnId="{6634E39A-4729-4CCA-AFFF-002B7E16A904}">
      <dgm:prSet/>
      <dgm:spPr/>
      <dgm:t>
        <a:bodyPr/>
        <a:lstStyle/>
        <a:p>
          <a:endParaRPr lang="en-US"/>
        </a:p>
      </dgm:t>
    </dgm:pt>
    <dgm:pt modelId="{D3657066-E934-4A82-B4DE-2650643AAE59}" type="pres">
      <dgm:prSet presAssocID="{D107A2C5-4AA6-4998-948B-DC1E989ABF5F}" presName="cycle" presStyleCnt="0">
        <dgm:presLayoutVars>
          <dgm:chMax val="1"/>
          <dgm:dir/>
          <dgm:animLvl val="ctr"/>
          <dgm:resizeHandles val="exact"/>
        </dgm:presLayoutVars>
      </dgm:prSet>
      <dgm:spPr/>
    </dgm:pt>
    <dgm:pt modelId="{E96F7CA5-0B3F-4CD5-8D95-717FBB97687B}" type="pres">
      <dgm:prSet presAssocID="{B3ABDECD-3ECA-4AC8-AD12-B261286F379F}" presName="centerShape" presStyleLbl="node0" presStyleIdx="0" presStyleCnt="1" custScaleX="142138" custScaleY="119176"/>
      <dgm:spPr/>
    </dgm:pt>
    <dgm:pt modelId="{18C43CD2-D0F3-42B3-9C0E-75BCFB4733AF}" type="pres">
      <dgm:prSet presAssocID="{7F90464F-8209-4314-9BFA-A557AE47BC69}" presName="Name9" presStyleLbl="parChTrans1D2" presStyleIdx="0" presStyleCnt="6"/>
      <dgm:spPr/>
    </dgm:pt>
    <dgm:pt modelId="{1D667C12-7618-4822-9D9D-C4F60D37046F}" type="pres">
      <dgm:prSet presAssocID="{7F90464F-8209-4314-9BFA-A557AE47BC69}" presName="connTx" presStyleLbl="parChTrans1D2" presStyleIdx="0" presStyleCnt="6"/>
      <dgm:spPr/>
    </dgm:pt>
    <dgm:pt modelId="{B539789B-E2F8-4922-AB25-68D27C462A3B}" type="pres">
      <dgm:prSet presAssocID="{0BD28FA4-698A-48B5-92EA-917F071D1836}" presName="node" presStyleLbl="node1" presStyleIdx="0" presStyleCnt="6">
        <dgm:presLayoutVars>
          <dgm:bulletEnabled val="1"/>
        </dgm:presLayoutVars>
      </dgm:prSet>
      <dgm:spPr/>
    </dgm:pt>
    <dgm:pt modelId="{A0B499DA-9CEF-4722-ADEA-506C8FA0E63A}" type="pres">
      <dgm:prSet presAssocID="{BBFE5A1D-36A1-48E0-8C30-5D6C896B0D2F}" presName="Name9" presStyleLbl="parChTrans1D2" presStyleIdx="1" presStyleCnt="6"/>
      <dgm:spPr/>
    </dgm:pt>
    <dgm:pt modelId="{FA7D8BA5-0E58-4833-8E89-319DFA1465F8}" type="pres">
      <dgm:prSet presAssocID="{BBFE5A1D-36A1-48E0-8C30-5D6C896B0D2F}" presName="connTx" presStyleLbl="parChTrans1D2" presStyleIdx="1" presStyleCnt="6"/>
      <dgm:spPr/>
    </dgm:pt>
    <dgm:pt modelId="{EEF47F27-5F90-47D1-ABAC-9929182830C8}" type="pres">
      <dgm:prSet presAssocID="{D58B1EB0-4A85-4585-B4B7-1761374EB2C1}" presName="node" presStyleLbl="node1" presStyleIdx="1" presStyleCnt="6" custRadScaleRad="101360">
        <dgm:presLayoutVars>
          <dgm:bulletEnabled val="1"/>
        </dgm:presLayoutVars>
      </dgm:prSet>
      <dgm:spPr/>
    </dgm:pt>
    <dgm:pt modelId="{C2C79D73-97A4-4A03-966B-18B2101355F3}" type="pres">
      <dgm:prSet presAssocID="{17B9375C-C0B2-4DFF-8504-45FD59DDAFEF}" presName="Name9" presStyleLbl="parChTrans1D2" presStyleIdx="2" presStyleCnt="6"/>
      <dgm:spPr/>
    </dgm:pt>
    <dgm:pt modelId="{BEE30D79-01AC-4D8F-B4BE-ED1367F00E8D}" type="pres">
      <dgm:prSet presAssocID="{17B9375C-C0B2-4DFF-8504-45FD59DDAFEF}" presName="connTx" presStyleLbl="parChTrans1D2" presStyleIdx="2" presStyleCnt="6"/>
      <dgm:spPr/>
    </dgm:pt>
    <dgm:pt modelId="{6AF15E0D-5BE1-49BC-99B2-98302DF74856}" type="pres">
      <dgm:prSet presAssocID="{E3D4DAFC-7D87-45B4-8C36-5A2E8C45C3FA}" presName="node" presStyleLbl="node1" presStyleIdx="2" presStyleCnt="6">
        <dgm:presLayoutVars>
          <dgm:bulletEnabled val="1"/>
        </dgm:presLayoutVars>
      </dgm:prSet>
      <dgm:spPr/>
    </dgm:pt>
    <dgm:pt modelId="{FEF190C2-EAEA-424E-8FEB-C537D2ED5EEC}" type="pres">
      <dgm:prSet presAssocID="{0B86E885-6F30-49B0-9502-FD5C41FC0E4B}" presName="Name9" presStyleLbl="parChTrans1D2" presStyleIdx="3" presStyleCnt="6"/>
      <dgm:spPr/>
    </dgm:pt>
    <dgm:pt modelId="{86590A5A-6290-4CB0-AFD7-7B228C842A1F}" type="pres">
      <dgm:prSet presAssocID="{0B86E885-6F30-49B0-9502-FD5C41FC0E4B}" presName="connTx" presStyleLbl="parChTrans1D2" presStyleIdx="3" presStyleCnt="6"/>
      <dgm:spPr/>
    </dgm:pt>
    <dgm:pt modelId="{980C0F03-67FB-48B5-B3F6-05AB432D1E48}" type="pres">
      <dgm:prSet presAssocID="{44D66323-B048-4AFE-B3A9-D6E459CF8C8F}" presName="node" presStyleLbl="node1" presStyleIdx="3" presStyleCnt="6" custRadScaleRad="101360">
        <dgm:presLayoutVars>
          <dgm:bulletEnabled val="1"/>
        </dgm:presLayoutVars>
      </dgm:prSet>
      <dgm:spPr/>
    </dgm:pt>
    <dgm:pt modelId="{C8FE7DF4-4074-45F1-B070-6A2EEDFDBC64}" type="pres">
      <dgm:prSet presAssocID="{03D78C96-31A3-4B32-97BB-4E7C6DE24BEB}" presName="Name9" presStyleLbl="parChTrans1D2" presStyleIdx="4" presStyleCnt="6"/>
      <dgm:spPr/>
    </dgm:pt>
    <dgm:pt modelId="{B36D4DFD-80E0-4C48-8091-0C2824E4F885}" type="pres">
      <dgm:prSet presAssocID="{03D78C96-31A3-4B32-97BB-4E7C6DE24BEB}" presName="connTx" presStyleLbl="parChTrans1D2" presStyleIdx="4" presStyleCnt="6"/>
      <dgm:spPr/>
    </dgm:pt>
    <dgm:pt modelId="{C796615F-7D49-4CD2-A970-F838488B1309}" type="pres">
      <dgm:prSet presAssocID="{091AF727-C7F8-44E0-A0D7-6C0A25D6E4EC}" presName="node" presStyleLbl="node1" presStyleIdx="4" presStyleCnt="6">
        <dgm:presLayoutVars>
          <dgm:bulletEnabled val="1"/>
        </dgm:presLayoutVars>
      </dgm:prSet>
      <dgm:spPr/>
    </dgm:pt>
    <dgm:pt modelId="{31F3975F-69E6-458F-9D3B-02C5B3CB1471}" type="pres">
      <dgm:prSet presAssocID="{E1D3A158-29BE-43AA-A1E9-3BFC9DD9DEE9}" presName="Name9" presStyleLbl="parChTrans1D2" presStyleIdx="5" presStyleCnt="6"/>
      <dgm:spPr/>
    </dgm:pt>
    <dgm:pt modelId="{024420E8-F91C-40F7-9561-67E02F097909}" type="pres">
      <dgm:prSet presAssocID="{E1D3A158-29BE-43AA-A1E9-3BFC9DD9DEE9}" presName="connTx" presStyleLbl="parChTrans1D2" presStyleIdx="5" presStyleCnt="6"/>
      <dgm:spPr/>
    </dgm:pt>
    <dgm:pt modelId="{9D261AC7-3C95-43B5-8B3A-4B80A01525F0}" type="pres">
      <dgm:prSet presAssocID="{2EE52E42-6BC8-45EB-AEEC-F014A5E5EA95}" presName="node" presStyleLbl="node1" presStyleIdx="5" presStyleCnt="6">
        <dgm:presLayoutVars>
          <dgm:bulletEnabled val="1"/>
        </dgm:presLayoutVars>
      </dgm:prSet>
      <dgm:spPr/>
    </dgm:pt>
  </dgm:ptLst>
  <dgm:cxnLst>
    <dgm:cxn modelId="{F3DD4A00-2B89-4D49-A569-B98E0CEA26E4}" type="presOf" srcId="{44D66323-B048-4AFE-B3A9-D6E459CF8C8F}" destId="{980C0F03-67FB-48B5-B3F6-05AB432D1E48}" srcOrd="0" destOrd="0" presId="urn:microsoft.com/office/officeart/2005/8/layout/radial1"/>
    <dgm:cxn modelId="{DA9EC201-CAFF-4D1C-9227-1CBED1893C95}" srcId="{B3ABDECD-3ECA-4AC8-AD12-B261286F379F}" destId="{0BD28FA4-698A-48B5-92EA-917F071D1836}" srcOrd="0" destOrd="0" parTransId="{7F90464F-8209-4314-9BFA-A557AE47BC69}" sibTransId="{85C4AC94-AF82-4143-8DB7-D8A6EE603D47}"/>
    <dgm:cxn modelId="{DD75F204-8A90-4EC2-9C2E-016A81429BAF}" srcId="{B3ABDECD-3ECA-4AC8-AD12-B261286F379F}" destId="{E3D4DAFC-7D87-45B4-8C36-5A2E8C45C3FA}" srcOrd="2" destOrd="0" parTransId="{17B9375C-C0B2-4DFF-8504-45FD59DDAFEF}" sibTransId="{55F67B4A-0AA4-480F-8A20-D4733A7A0AC7}"/>
    <dgm:cxn modelId="{85D3DA05-FEC0-49F4-ACA9-C6AF09600A1E}" type="presOf" srcId="{D58B1EB0-4A85-4585-B4B7-1761374EB2C1}" destId="{EEF47F27-5F90-47D1-ABAC-9929182830C8}" srcOrd="0" destOrd="0" presId="urn:microsoft.com/office/officeart/2005/8/layout/radial1"/>
    <dgm:cxn modelId="{5346B008-D46B-49C0-97F9-8614B52FF755}" type="presOf" srcId="{0B86E885-6F30-49B0-9502-FD5C41FC0E4B}" destId="{FEF190C2-EAEA-424E-8FEB-C537D2ED5EEC}" srcOrd="0" destOrd="0" presId="urn:microsoft.com/office/officeart/2005/8/layout/radial1"/>
    <dgm:cxn modelId="{E93C9820-9D30-4EE8-8549-71BB243C8A73}" type="presOf" srcId="{0BD28FA4-698A-48B5-92EA-917F071D1836}" destId="{B539789B-E2F8-4922-AB25-68D27C462A3B}" srcOrd="0" destOrd="0" presId="urn:microsoft.com/office/officeart/2005/8/layout/radial1"/>
    <dgm:cxn modelId="{9E202828-BE77-4F36-91D9-F29234EED88D}" type="presOf" srcId="{17B9375C-C0B2-4DFF-8504-45FD59DDAFEF}" destId="{BEE30D79-01AC-4D8F-B4BE-ED1367F00E8D}" srcOrd="1" destOrd="0" presId="urn:microsoft.com/office/officeart/2005/8/layout/radial1"/>
    <dgm:cxn modelId="{0F675639-0462-4417-8CA8-57DDA182E28B}" srcId="{B3ABDECD-3ECA-4AC8-AD12-B261286F379F}" destId="{D58B1EB0-4A85-4585-B4B7-1761374EB2C1}" srcOrd="1" destOrd="0" parTransId="{BBFE5A1D-36A1-48E0-8C30-5D6C896B0D2F}" sibTransId="{18F886D8-C990-4D6A-8D04-0A00A7A3C618}"/>
    <dgm:cxn modelId="{F408A739-50E7-411C-9C60-0DEEB78B48EC}" type="presOf" srcId="{17B9375C-C0B2-4DFF-8504-45FD59DDAFEF}" destId="{C2C79D73-97A4-4A03-966B-18B2101355F3}" srcOrd="0" destOrd="0" presId="urn:microsoft.com/office/officeart/2005/8/layout/radial1"/>
    <dgm:cxn modelId="{AA7BD85F-21EF-49FE-A0C9-95ADA7DCBD43}" type="presOf" srcId="{B3ABDECD-3ECA-4AC8-AD12-B261286F379F}" destId="{E96F7CA5-0B3F-4CD5-8D95-717FBB97687B}" srcOrd="0" destOrd="0" presId="urn:microsoft.com/office/officeart/2005/8/layout/radial1"/>
    <dgm:cxn modelId="{7A8B614A-6D5C-46E5-90FB-FB9119083AB3}" srcId="{D107A2C5-4AA6-4998-948B-DC1E989ABF5F}" destId="{B3ABDECD-3ECA-4AC8-AD12-B261286F379F}" srcOrd="0" destOrd="0" parTransId="{3D9B3FDA-A9CD-4038-9504-3C7F9D35F42C}" sibTransId="{51F2157E-859F-4EEA-A9B9-8EAEDF736327}"/>
    <dgm:cxn modelId="{D95CDC4B-ACED-4A4B-ABD6-661EE1FD9E7C}" type="presOf" srcId="{7F90464F-8209-4314-9BFA-A557AE47BC69}" destId="{18C43CD2-D0F3-42B3-9C0E-75BCFB4733AF}" srcOrd="0" destOrd="0" presId="urn:microsoft.com/office/officeart/2005/8/layout/radial1"/>
    <dgm:cxn modelId="{E52FA950-A00E-4F57-8ED1-F2AF85A6BDF5}" type="presOf" srcId="{D107A2C5-4AA6-4998-948B-DC1E989ABF5F}" destId="{D3657066-E934-4A82-B4DE-2650643AAE59}" srcOrd="0" destOrd="0" presId="urn:microsoft.com/office/officeart/2005/8/layout/radial1"/>
    <dgm:cxn modelId="{8BD39479-597B-40B1-87A7-AB04E7B12ACF}" type="presOf" srcId="{03D78C96-31A3-4B32-97BB-4E7C6DE24BEB}" destId="{B36D4DFD-80E0-4C48-8091-0C2824E4F885}" srcOrd="1" destOrd="0" presId="urn:microsoft.com/office/officeart/2005/8/layout/radial1"/>
    <dgm:cxn modelId="{865EF487-DFE8-44E5-8F37-897D4F2317D0}" type="presOf" srcId="{BBFE5A1D-36A1-48E0-8C30-5D6C896B0D2F}" destId="{A0B499DA-9CEF-4722-ADEA-506C8FA0E63A}" srcOrd="0" destOrd="0" presId="urn:microsoft.com/office/officeart/2005/8/layout/radial1"/>
    <dgm:cxn modelId="{95254688-5254-4DF5-90D6-33847F5FE3BE}" type="presOf" srcId="{2EE52E42-6BC8-45EB-AEEC-F014A5E5EA95}" destId="{9D261AC7-3C95-43B5-8B3A-4B80A01525F0}" srcOrd="0" destOrd="0" presId="urn:microsoft.com/office/officeart/2005/8/layout/radial1"/>
    <dgm:cxn modelId="{BCA6818C-3D27-4EA4-B3E7-59710DCA7B8E}" type="presOf" srcId="{BBFE5A1D-36A1-48E0-8C30-5D6C896B0D2F}" destId="{FA7D8BA5-0E58-4833-8E89-319DFA1465F8}" srcOrd="1" destOrd="0" presId="urn:microsoft.com/office/officeart/2005/8/layout/radial1"/>
    <dgm:cxn modelId="{01DF5F92-76AD-497D-8DE6-520856F5ECB7}" type="presOf" srcId="{03D78C96-31A3-4B32-97BB-4E7C6DE24BEB}" destId="{C8FE7DF4-4074-45F1-B070-6A2EEDFDBC64}" srcOrd="0" destOrd="0" presId="urn:microsoft.com/office/officeart/2005/8/layout/radial1"/>
    <dgm:cxn modelId="{BA99DC94-3E18-41D8-AE30-443964F1BE38}" srcId="{B3ABDECD-3ECA-4AC8-AD12-B261286F379F}" destId="{44D66323-B048-4AFE-B3A9-D6E459CF8C8F}" srcOrd="3" destOrd="0" parTransId="{0B86E885-6F30-49B0-9502-FD5C41FC0E4B}" sibTransId="{52381FAC-37C2-467A-9BBD-B3CD7C71CF4D}"/>
    <dgm:cxn modelId="{6634E39A-4729-4CCA-AFFF-002B7E16A904}" srcId="{B3ABDECD-3ECA-4AC8-AD12-B261286F379F}" destId="{2EE52E42-6BC8-45EB-AEEC-F014A5E5EA95}" srcOrd="5" destOrd="0" parTransId="{E1D3A158-29BE-43AA-A1E9-3BFC9DD9DEE9}" sibTransId="{6FAA796B-3319-42AE-9CCD-D0828C58A677}"/>
    <dgm:cxn modelId="{08D2EC9D-30E4-4E07-BACA-0C00881CCBE2}" srcId="{B3ABDECD-3ECA-4AC8-AD12-B261286F379F}" destId="{091AF727-C7F8-44E0-A0D7-6C0A25D6E4EC}" srcOrd="4" destOrd="0" parTransId="{03D78C96-31A3-4B32-97BB-4E7C6DE24BEB}" sibTransId="{2DFA400D-757A-44D1-A15A-5A90B17C4B08}"/>
    <dgm:cxn modelId="{E030249E-881B-453B-959D-F9F7EA364D4A}" type="presOf" srcId="{E1D3A158-29BE-43AA-A1E9-3BFC9DD9DEE9}" destId="{31F3975F-69E6-458F-9D3B-02C5B3CB1471}" srcOrd="0" destOrd="0" presId="urn:microsoft.com/office/officeart/2005/8/layout/radial1"/>
    <dgm:cxn modelId="{86191BB6-7F34-4835-9883-854EAB53779B}" type="presOf" srcId="{E3D4DAFC-7D87-45B4-8C36-5A2E8C45C3FA}" destId="{6AF15E0D-5BE1-49BC-99B2-98302DF74856}" srcOrd="0" destOrd="0" presId="urn:microsoft.com/office/officeart/2005/8/layout/radial1"/>
    <dgm:cxn modelId="{979B48B6-91FD-4E29-8A69-C6C01E5808D0}" type="presOf" srcId="{E1D3A158-29BE-43AA-A1E9-3BFC9DD9DEE9}" destId="{024420E8-F91C-40F7-9561-67E02F097909}" srcOrd="1" destOrd="0" presId="urn:microsoft.com/office/officeart/2005/8/layout/radial1"/>
    <dgm:cxn modelId="{2638E1C2-18C3-4E29-9FB7-BD71636D34B5}" type="presOf" srcId="{0B86E885-6F30-49B0-9502-FD5C41FC0E4B}" destId="{86590A5A-6290-4CB0-AFD7-7B228C842A1F}" srcOrd="1" destOrd="0" presId="urn:microsoft.com/office/officeart/2005/8/layout/radial1"/>
    <dgm:cxn modelId="{2D6BE8F1-E074-4B9D-A290-E029A1F6A335}" type="presOf" srcId="{091AF727-C7F8-44E0-A0D7-6C0A25D6E4EC}" destId="{C796615F-7D49-4CD2-A970-F838488B1309}" srcOrd="0" destOrd="0" presId="urn:microsoft.com/office/officeart/2005/8/layout/radial1"/>
    <dgm:cxn modelId="{07DE99FD-80F6-4F1A-BFAE-A6A3F5C497AE}" type="presOf" srcId="{7F90464F-8209-4314-9BFA-A557AE47BC69}" destId="{1D667C12-7618-4822-9D9D-C4F60D37046F}" srcOrd="1" destOrd="0" presId="urn:microsoft.com/office/officeart/2005/8/layout/radial1"/>
    <dgm:cxn modelId="{523371CC-AA97-4135-A953-58FFA021AB30}" type="presParOf" srcId="{D3657066-E934-4A82-B4DE-2650643AAE59}" destId="{E96F7CA5-0B3F-4CD5-8D95-717FBB97687B}" srcOrd="0" destOrd="0" presId="urn:microsoft.com/office/officeart/2005/8/layout/radial1"/>
    <dgm:cxn modelId="{525A39B1-18E5-4F9A-B737-817B8F5E36D1}" type="presParOf" srcId="{D3657066-E934-4A82-B4DE-2650643AAE59}" destId="{18C43CD2-D0F3-42B3-9C0E-75BCFB4733AF}" srcOrd="1" destOrd="0" presId="urn:microsoft.com/office/officeart/2005/8/layout/radial1"/>
    <dgm:cxn modelId="{6576E4F8-5478-4EB5-A6A8-BF6EA94AEC21}" type="presParOf" srcId="{18C43CD2-D0F3-42B3-9C0E-75BCFB4733AF}" destId="{1D667C12-7618-4822-9D9D-C4F60D37046F}" srcOrd="0" destOrd="0" presId="urn:microsoft.com/office/officeart/2005/8/layout/radial1"/>
    <dgm:cxn modelId="{50ED8A31-404E-45DA-B14A-38E42D479EE3}" type="presParOf" srcId="{D3657066-E934-4A82-B4DE-2650643AAE59}" destId="{B539789B-E2F8-4922-AB25-68D27C462A3B}" srcOrd="2" destOrd="0" presId="urn:microsoft.com/office/officeart/2005/8/layout/radial1"/>
    <dgm:cxn modelId="{C4312997-689D-42CB-A8CF-A95721DABD43}" type="presParOf" srcId="{D3657066-E934-4A82-B4DE-2650643AAE59}" destId="{A0B499DA-9CEF-4722-ADEA-506C8FA0E63A}" srcOrd="3" destOrd="0" presId="urn:microsoft.com/office/officeart/2005/8/layout/radial1"/>
    <dgm:cxn modelId="{430EF1F5-ED58-4423-AB9E-35D74644986A}" type="presParOf" srcId="{A0B499DA-9CEF-4722-ADEA-506C8FA0E63A}" destId="{FA7D8BA5-0E58-4833-8E89-319DFA1465F8}" srcOrd="0" destOrd="0" presId="urn:microsoft.com/office/officeart/2005/8/layout/radial1"/>
    <dgm:cxn modelId="{15D8A341-E6BE-4F3E-AB68-0649F79E1EC1}" type="presParOf" srcId="{D3657066-E934-4A82-B4DE-2650643AAE59}" destId="{EEF47F27-5F90-47D1-ABAC-9929182830C8}" srcOrd="4" destOrd="0" presId="urn:microsoft.com/office/officeart/2005/8/layout/radial1"/>
    <dgm:cxn modelId="{2FB73651-7B5A-4B0C-8737-4A8FC5A35FAA}" type="presParOf" srcId="{D3657066-E934-4A82-B4DE-2650643AAE59}" destId="{C2C79D73-97A4-4A03-966B-18B2101355F3}" srcOrd="5" destOrd="0" presId="urn:microsoft.com/office/officeart/2005/8/layout/radial1"/>
    <dgm:cxn modelId="{EC90F0DD-E8BF-4443-B414-BD429CEDF13B}" type="presParOf" srcId="{C2C79D73-97A4-4A03-966B-18B2101355F3}" destId="{BEE30D79-01AC-4D8F-B4BE-ED1367F00E8D}" srcOrd="0" destOrd="0" presId="urn:microsoft.com/office/officeart/2005/8/layout/radial1"/>
    <dgm:cxn modelId="{F251EA37-14BA-4BD5-A56C-ABE5B272094B}" type="presParOf" srcId="{D3657066-E934-4A82-B4DE-2650643AAE59}" destId="{6AF15E0D-5BE1-49BC-99B2-98302DF74856}" srcOrd="6" destOrd="0" presId="urn:microsoft.com/office/officeart/2005/8/layout/radial1"/>
    <dgm:cxn modelId="{8B5BADA0-4626-428F-B7A0-E1A82E8D0BEC}" type="presParOf" srcId="{D3657066-E934-4A82-B4DE-2650643AAE59}" destId="{FEF190C2-EAEA-424E-8FEB-C537D2ED5EEC}" srcOrd="7" destOrd="0" presId="urn:microsoft.com/office/officeart/2005/8/layout/radial1"/>
    <dgm:cxn modelId="{1552C3FF-1ADB-4E38-B0DF-21F734C721A8}" type="presParOf" srcId="{FEF190C2-EAEA-424E-8FEB-C537D2ED5EEC}" destId="{86590A5A-6290-4CB0-AFD7-7B228C842A1F}" srcOrd="0" destOrd="0" presId="urn:microsoft.com/office/officeart/2005/8/layout/radial1"/>
    <dgm:cxn modelId="{B4EDACA1-3C25-4420-8AF5-F8B652F9C734}" type="presParOf" srcId="{D3657066-E934-4A82-B4DE-2650643AAE59}" destId="{980C0F03-67FB-48B5-B3F6-05AB432D1E48}" srcOrd="8" destOrd="0" presId="urn:microsoft.com/office/officeart/2005/8/layout/radial1"/>
    <dgm:cxn modelId="{1DDD8C20-1CEB-4617-991A-42227EBBD0DF}" type="presParOf" srcId="{D3657066-E934-4A82-B4DE-2650643AAE59}" destId="{C8FE7DF4-4074-45F1-B070-6A2EEDFDBC64}" srcOrd="9" destOrd="0" presId="urn:microsoft.com/office/officeart/2005/8/layout/radial1"/>
    <dgm:cxn modelId="{D9D3E31A-BE5B-44EB-99F5-A0255E0261B3}" type="presParOf" srcId="{C8FE7DF4-4074-45F1-B070-6A2EEDFDBC64}" destId="{B36D4DFD-80E0-4C48-8091-0C2824E4F885}" srcOrd="0" destOrd="0" presId="urn:microsoft.com/office/officeart/2005/8/layout/radial1"/>
    <dgm:cxn modelId="{EDEBB309-881F-4731-AD3D-A7AE8B9FB3F7}" type="presParOf" srcId="{D3657066-E934-4A82-B4DE-2650643AAE59}" destId="{C796615F-7D49-4CD2-A970-F838488B1309}" srcOrd="10" destOrd="0" presId="urn:microsoft.com/office/officeart/2005/8/layout/radial1"/>
    <dgm:cxn modelId="{A0538B20-0A18-4D14-B78F-FFEE8B64D682}" type="presParOf" srcId="{D3657066-E934-4A82-B4DE-2650643AAE59}" destId="{31F3975F-69E6-458F-9D3B-02C5B3CB1471}" srcOrd="11" destOrd="0" presId="urn:microsoft.com/office/officeart/2005/8/layout/radial1"/>
    <dgm:cxn modelId="{F8863B69-A286-4E2B-9874-DABE16162FF1}" type="presParOf" srcId="{31F3975F-69E6-458F-9D3B-02C5B3CB1471}" destId="{024420E8-F91C-40F7-9561-67E02F097909}" srcOrd="0" destOrd="0" presId="urn:microsoft.com/office/officeart/2005/8/layout/radial1"/>
    <dgm:cxn modelId="{C67FB4D4-73F9-4B1C-B62E-3DAC223A8599}" type="presParOf" srcId="{D3657066-E934-4A82-B4DE-2650643AAE59}" destId="{9D261AC7-3C95-43B5-8B3A-4B80A01525F0}"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F5D0B7-8F2F-4812-B62F-8E721EDE077D}"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FFAAC242-6325-459A-BE85-B8B67DF203BE}">
      <dgm:prSet/>
      <dgm:spPr/>
      <dgm:t>
        <a:bodyPr/>
        <a:lstStyle/>
        <a:p>
          <a:r>
            <a:rPr lang="en-US" dirty="0"/>
            <a:t>QTA</a:t>
          </a:r>
        </a:p>
      </dgm:t>
    </dgm:pt>
    <dgm:pt modelId="{FE68AF1E-C27B-4E99-B594-CCCD2AC49268}" type="parTrans" cxnId="{E4272D86-2B32-4104-9755-8FA63616D770}">
      <dgm:prSet/>
      <dgm:spPr/>
      <dgm:t>
        <a:bodyPr/>
        <a:lstStyle/>
        <a:p>
          <a:endParaRPr lang="en-US"/>
        </a:p>
      </dgm:t>
    </dgm:pt>
    <dgm:pt modelId="{06453913-A869-4D67-8742-A5494C6EF0DC}" type="sibTrans" cxnId="{E4272D86-2B32-4104-9755-8FA63616D770}">
      <dgm:prSet/>
      <dgm:spPr/>
      <dgm:t>
        <a:bodyPr/>
        <a:lstStyle/>
        <a:p>
          <a:endParaRPr lang="en-US"/>
        </a:p>
      </dgm:t>
    </dgm:pt>
    <dgm:pt modelId="{CC85299A-3410-4F53-94EC-418EA5A0C9D8}">
      <dgm:prSet/>
      <dgm:spPr/>
      <dgm:t>
        <a:bodyPr/>
        <a:lstStyle/>
        <a:p>
          <a:r>
            <a:rPr lang="en-US">
              <a:solidFill>
                <a:schemeClr val="bg2"/>
              </a:solidFill>
            </a:rPr>
            <a:t>Upgrade Database Compatibility Model to desired state</a:t>
          </a:r>
          <a:endParaRPr lang="en-US" dirty="0">
            <a:solidFill>
              <a:schemeClr val="bg2"/>
            </a:solidFill>
          </a:endParaRPr>
        </a:p>
      </dgm:t>
    </dgm:pt>
    <dgm:pt modelId="{E3BB028B-5A42-4E68-BA13-53245BC94A20}" type="parTrans" cxnId="{B691A071-2A4E-413D-A1F8-1E8A66F7D293}">
      <dgm:prSet/>
      <dgm:spPr/>
      <dgm:t>
        <a:bodyPr/>
        <a:lstStyle/>
        <a:p>
          <a:endParaRPr lang="en-US"/>
        </a:p>
      </dgm:t>
    </dgm:pt>
    <dgm:pt modelId="{18B39747-BBAA-428A-ABD3-C101506E4303}" type="sibTrans" cxnId="{B691A071-2A4E-413D-A1F8-1E8A66F7D293}">
      <dgm:prSet/>
      <dgm:spPr/>
      <dgm:t>
        <a:bodyPr/>
        <a:lstStyle/>
        <a:p>
          <a:endParaRPr lang="en-US"/>
        </a:p>
      </dgm:t>
    </dgm:pt>
    <dgm:pt modelId="{4EE2CAB4-8103-407A-93F5-49BC7B9D54E2}">
      <dgm:prSet/>
      <dgm:spPr/>
      <dgm:t>
        <a:bodyPr/>
        <a:lstStyle/>
        <a:p>
          <a:pPr algn="ctr"/>
          <a:r>
            <a:rPr lang="en-US">
              <a:solidFill>
                <a:schemeClr val="bg2"/>
              </a:solidFill>
            </a:rPr>
            <a:t>Provides tangible recommendations for tuning queries</a:t>
          </a:r>
          <a:endParaRPr lang="en-US" dirty="0">
            <a:solidFill>
              <a:schemeClr val="bg2"/>
            </a:solidFill>
          </a:endParaRPr>
        </a:p>
      </dgm:t>
    </dgm:pt>
    <dgm:pt modelId="{D04B9059-0978-429F-AB35-AB6A12899BC3}" type="parTrans" cxnId="{001D914F-346C-423E-BA80-49E95792A293}">
      <dgm:prSet/>
      <dgm:spPr/>
      <dgm:t>
        <a:bodyPr/>
        <a:lstStyle/>
        <a:p>
          <a:endParaRPr lang="en-US"/>
        </a:p>
      </dgm:t>
    </dgm:pt>
    <dgm:pt modelId="{442EE1D5-F7E2-4C18-9764-C7EA5E9CFCDE}" type="sibTrans" cxnId="{001D914F-346C-423E-BA80-49E95792A293}">
      <dgm:prSet/>
      <dgm:spPr/>
      <dgm:t>
        <a:bodyPr/>
        <a:lstStyle/>
        <a:p>
          <a:endParaRPr lang="en-US"/>
        </a:p>
      </dgm:t>
    </dgm:pt>
    <dgm:pt modelId="{9F8C42C2-D367-4BBC-8CB9-D93088381BB0}">
      <dgm:prSet/>
      <dgm:spPr/>
      <dgm:t>
        <a:bodyPr/>
        <a:lstStyle/>
        <a:p>
          <a:pPr algn="ctr"/>
          <a:r>
            <a:rPr lang="en-US">
              <a:solidFill>
                <a:schemeClr val="bg2"/>
              </a:solidFill>
            </a:rPr>
            <a:t>Overall keeps use of CE version mapped to the DB Compatibility Level</a:t>
          </a:r>
          <a:endParaRPr lang="en-US" dirty="0">
            <a:solidFill>
              <a:schemeClr val="bg2"/>
            </a:solidFill>
          </a:endParaRPr>
        </a:p>
      </dgm:t>
    </dgm:pt>
    <dgm:pt modelId="{5ECF7059-BC3B-46E6-A67B-A2B74D90A581}" type="parTrans" cxnId="{5796D3CB-7229-41B5-89DC-20C06A93DD52}">
      <dgm:prSet/>
      <dgm:spPr/>
      <dgm:t>
        <a:bodyPr/>
        <a:lstStyle/>
        <a:p>
          <a:endParaRPr lang="en-US"/>
        </a:p>
      </dgm:t>
    </dgm:pt>
    <dgm:pt modelId="{B0EDE73C-BDD3-43B3-B85C-3232EF1CE156}" type="sibTrans" cxnId="{5796D3CB-7229-41B5-89DC-20C06A93DD52}">
      <dgm:prSet/>
      <dgm:spPr/>
      <dgm:t>
        <a:bodyPr/>
        <a:lstStyle/>
        <a:p>
          <a:endParaRPr lang="en-US"/>
        </a:p>
      </dgm:t>
    </dgm:pt>
    <dgm:pt modelId="{258B93D5-5665-4EE8-B2FE-E30C9E3E004D}">
      <dgm:prSet phldrT="[Text]"/>
      <dgm:spPr/>
      <dgm:t>
        <a:bodyPr/>
        <a:lstStyle/>
        <a:p>
          <a:r>
            <a:rPr lang="en-US" dirty="0"/>
            <a:t>DEA</a:t>
          </a:r>
        </a:p>
      </dgm:t>
    </dgm:pt>
    <dgm:pt modelId="{10D35385-B719-4402-B2D4-63ECDC5676C1}" type="parTrans" cxnId="{75C20550-66B5-4667-9653-6166C71AA529}">
      <dgm:prSet/>
      <dgm:spPr/>
      <dgm:t>
        <a:bodyPr/>
        <a:lstStyle/>
        <a:p>
          <a:endParaRPr lang="en-US"/>
        </a:p>
      </dgm:t>
    </dgm:pt>
    <dgm:pt modelId="{9D77D79A-3420-48C9-AA32-0E107A7A8FDE}" type="sibTrans" cxnId="{75C20550-66B5-4667-9653-6166C71AA529}">
      <dgm:prSet/>
      <dgm:spPr/>
      <dgm:t>
        <a:bodyPr/>
        <a:lstStyle/>
        <a:p>
          <a:endParaRPr lang="en-US"/>
        </a:p>
      </dgm:t>
    </dgm:pt>
    <dgm:pt modelId="{EAB5D9EE-9174-40A9-828C-14ACF41B0663}">
      <dgm:prSet phldrT="[Text]"/>
      <dgm:spPr/>
      <dgm:t>
        <a:bodyPr/>
        <a:lstStyle/>
        <a:p>
          <a:r>
            <a:rPr lang="en-US">
              <a:solidFill>
                <a:schemeClr val="bg2"/>
              </a:solidFill>
            </a:rPr>
            <a:t>A/B Testing</a:t>
          </a:r>
          <a:endParaRPr lang="en-US" dirty="0">
            <a:solidFill>
              <a:schemeClr val="bg2"/>
            </a:solidFill>
          </a:endParaRPr>
        </a:p>
      </dgm:t>
    </dgm:pt>
    <dgm:pt modelId="{01B6BDF5-BE4A-4C03-A057-FCCD1C6518CC}" type="parTrans" cxnId="{8DC4489F-8A35-4615-856B-274796BAC14D}">
      <dgm:prSet/>
      <dgm:spPr/>
      <dgm:t>
        <a:bodyPr/>
        <a:lstStyle/>
        <a:p>
          <a:endParaRPr lang="en-US"/>
        </a:p>
      </dgm:t>
    </dgm:pt>
    <dgm:pt modelId="{0A13D7DC-5B8A-485C-9E37-4597A9DB505C}" type="sibTrans" cxnId="{8DC4489F-8A35-4615-856B-274796BAC14D}">
      <dgm:prSet/>
      <dgm:spPr/>
      <dgm:t>
        <a:bodyPr/>
        <a:lstStyle/>
        <a:p>
          <a:endParaRPr lang="en-US"/>
        </a:p>
      </dgm:t>
    </dgm:pt>
    <dgm:pt modelId="{A6EF5F74-0BDB-4A63-BB9E-F8AD4A24A386}">
      <dgm:prSet phldrT="[Text]"/>
      <dgm:spPr/>
      <dgm:t>
        <a:bodyPr/>
        <a:lstStyle/>
        <a:p>
          <a:r>
            <a:rPr lang="en-US">
              <a:solidFill>
                <a:schemeClr val="bg2"/>
              </a:solidFill>
            </a:rPr>
            <a:t>Capture and Replay workload for performance testing and reporting</a:t>
          </a:r>
          <a:endParaRPr lang="en-US" dirty="0">
            <a:solidFill>
              <a:schemeClr val="bg2"/>
            </a:solidFill>
          </a:endParaRPr>
        </a:p>
      </dgm:t>
    </dgm:pt>
    <dgm:pt modelId="{BAF3ED32-9D56-4E4E-A3CF-80BFFA8EB3C5}" type="parTrans" cxnId="{4CC06FE6-7A1A-4706-BAD4-B9C305E7F7FA}">
      <dgm:prSet/>
      <dgm:spPr/>
      <dgm:t>
        <a:bodyPr/>
        <a:lstStyle/>
        <a:p>
          <a:endParaRPr lang="en-US"/>
        </a:p>
      </dgm:t>
    </dgm:pt>
    <dgm:pt modelId="{0F994D8D-A1B4-4995-A7E7-8D71F450A094}" type="sibTrans" cxnId="{4CC06FE6-7A1A-4706-BAD4-B9C305E7F7FA}">
      <dgm:prSet/>
      <dgm:spPr/>
      <dgm:t>
        <a:bodyPr/>
        <a:lstStyle/>
        <a:p>
          <a:endParaRPr lang="en-US"/>
        </a:p>
      </dgm:t>
    </dgm:pt>
    <dgm:pt modelId="{BF210CA5-A87C-4B22-AC8F-61FC073B30CD}">
      <dgm:prSet phldrT="[Text]"/>
      <dgm:spPr/>
      <dgm:t>
        <a:bodyPr/>
        <a:lstStyle/>
        <a:p>
          <a:r>
            <a:rPr lang="en-US">
              <a:solidFill>
                <a:schemeClr val="bg2"/>
              </a:solidFill>
            </a:rPr>
            <a:t>Also reports on migration blockers because of failed T-SQL syntax</a:t>
          </a:r>
          <a:endParaRPr lang="en-US" dirty="0">
            <a:solidFill>
              <a:schemeClr val="bg2"/>
            </a:solidFill>
          </a:endParaRPr>
        </a:p>
      </dgm:t>
    </dgm:pt>
    <dgm:pt modelId="{EE1D5685-339A-4CD5-A811-9799738B6406}" type="parTrans" cxnId="{B56CF5B5-8D06-44D6-8101-E91442936BE4}">
      <dgm:prSet/>
      <dgm:spPr/>
      <dgm:t>
        <a:bodyPr/>
        <a:lstStyle/>
        <a:p>
          <a:endParaRPr lang="en-US"/>
        </a:p>
      </dgm:t>
    </dgm:pt>
    <dgm:pt modelId="{DF68C0EF-3716-40D7-8601-C731F3831A66}" type="sibTrans" cxnId="{B56CF5B5-8D06-44D6-8101-E91442936BE4}">
      <dgm:prSet/>
      <dgm:spPr/>
      <dgm:t>
        <a:bodyPr/>
        <a:lstStyle/>
        <a:p>
          <a:endParaRPr lang="en-US"/>
        </a:p>
      </dgm:t>
    </dgm:pt>
    <dgm:pt modelId="{CCDA7BA8-F6FD-4A60-BDFF-7581AC5FCA9E}">
      <dgm:prSet phldrT="[Text]"/>
      <dgm:spPr/>
      <dgm:t>
        <a:bodyPr/>
        <a:lstStyle/>
        <a:p>
          <a:r>
            <a:rPr lang="en-US" dirty="0"/>
            <a:t>DMA</a:t>
          </a:r>
        </a:p>
      </dgm:t>
    </dgm:pt>
    <dgm:pt modelId="{5B8701BA-EA09-4371-8315-C7C9AA6D0A6D}" type="parTrans" cxnId="{2EE34A75-C8CB-47C5-9654-EEAFBD39712A}">
      <dgm:prSet/>
      <dgm:spPr/>
      <dgm:t>
        <a:bodyPr/>
        <a:lstStyle/>
        <a:p>
          <a:endParaRPr lang="en-US"/>
        </a:p>
      </dgm:t>
    </dgm:pt>
    <dgm:pt modelId="{37677A0D-5672-4854-9F01-8C03C69F2A09}" type="sibTrans" cxnId="{2EE34A75-C8CB-47C5-9654-EEAFBD39712A}">
      <dgm:prSet/>
      <dgm:spPr/>
      <dgm:t>
        <a:bodyPr/>
        <a:lstStyle/>
        <a:p>
          <a:endParaRPr lang="en-US"/>
        </a:p>
      </dgm:t>
    </dgm:pt>
    <dgm:pt modelId="{CF6B8039-8209-4864-A612-1B40FAA8D36F}">
      <dgm:prSet phldrT="[Text]"/>
      <dgm:spPr/>
      <dgm:t>
        <a:bodyPr/>
        <a:lstStyle/>
        <a:p>
          <a:r>
            <a:rPr lang="en-US">
              <a:solidFill>
                <a:schemeClr val="bg2"/>
              </a:solidFill>
            </a:rPr>
            <a:t>Readiness assessment: blocking issues breaking changes, behavior changes</a:t>
          </a:r>
          <a:endParaRPr lang="en-US" dirty="0">
            <a:solidFill>
              <a:schemeClr val="bg2"/>
            </a:solidFill>
          </a:endParaRPr>
        </a:p>
      </dgm:t>
    </dgm:pt>
    <dgm:pt modelId="{63B45216-C676-4332-9119-7F95F1DB5AED}" type="parTrans" cxnId="{9F89DD84-18D2-4E27-BBE7-7EEBBBC60008}">
      <dgm:prSet/>
      <dgm:spPr/>
      <dgm:t>
        <a:bodyPr/>
        <a:lstStyle/>
        <a:p>
          <a:endParaRPr lang="en-US"/>
        </a:p>
      </dgm:t>
    </dgm:pt>
    <dgm:pt modelId="{C37B4DBE-A30D-47A1-AC86-DE56379E7203}" type="sibTrans" cxnId="{9F89DD84-18D2-4E27-BBE7-7EEBBBC60008}">
      <dgm:prSet/>
      <dgm:spPr/>
      <dgm:t>
        <a:bodyPr/>
        <a:lstStyle/>
        <a:p>
          <a:endParaRPr lang="en-US"/>
        </a:p>
      </dgm:t>
    </dgm:pt>
    <dgm:pt modelId="{25077A9B-27A6-43D2-AD7C-A3C4AE89107B}">
      <dgm:prSet phldrT="[Text]"/>
      <dgm:spPr/>
      <dgm:t>
        <a:bodyPr/>
        <a:lstStyle/>
        <a:p>
          <a:r>
            <a:rPr lang="en-US">
              <a:solidFill>
                <a:schemeClr val="bg2"/>
              </a:solidFill>
            </a:rPr>
            <a:t>Moves schema, data and uncontained objects (like logins) To Azure SQL Database</a:t>
          </a:r>
          <a:endParaRPr lang="en-US" dirty="0">
            <a:solidFill>
              <a:schemeClr val="bg2"/>
            </a:solidFill>
          </a:endParaRPr>
        </a:p>
      </dgm:t>
    </dgm:pt>
    <dgm:pt modelId="{9755666B-CDCF-4115-9FC5-684FA9A9915C}" type="parTrans" cxnId="{B721DF6A-8AEF-494E-881D-B2CBA03A34ED}">
      <dgm:prSet/>
      <dgm:spPr/>
      <dgm:t>
        <a:bodyPr/>
        <a:lstStyle/>
        <a:p>
          <a:endParaRPr lang="en-US"/>
        </a:p>
      </dgm:t>
    </dgm:pt>
    <dgm:pt modelId="{66BA48AE-EBDD-4B72-A6FF-94C0E9943648}" type="sibTrans" cxnId="{B721DF6A-8AEF-494E-881D-B2CBA03A34ED}">
      <dgm:prSet/>
      <dgm:spPr/>
      <dgm:t>
        <a:bodyPr/>
        <a:lstStyle/>
        <a:p>
          <a:endParaRPr lang="en-US"/>
        </a:p>
      </dgm:t>
    </dgm:pt>
    <dgm:pt modelId="{D2D1B93F-6644-4AC2-AD1C-55CF47FFFFF0}">
      <dgm:prSet phldrT="[Text]"/>
      <dgm:spPr/>
      <dgm:t>
        <a:bodyPr/>
        <a:lstStyle/>
        <a:p>
          <a:pPr algn="ctr"/>
          <a:r>
            <a:rPr lang="en-US">
              <a:solidFill>
                <a:schemeClr val="bg2"/>
              </a:solidFill>
            </a:rPr>
            <a:t>Backup / Restore to another SQL Server</a:t>
          </a:r>
          <a:endParaRPr lang="en-US" dirty="0">
            <a:solidFill>
              <a:schemeClr val="bg2"/>
            </a:solidFill>
          </a:endParaRPr>
        </a:p>
      </dgm:t>
    </dgm:pt>
    <dgm:pt modelId="{DBD607C0-8955-422C-A651-E8BDB7EDAE01}" type="parTrans" cxnId="{C1C7D520-33E3-4672-B3B1-0E76AD02C9AF}">
      <dgm:prSet/>
      <dgm:spPr/>
      <dgm:t>
        <a:bodyPr/>
        <a:lstStyle/>
        <a:p>
          <a:endParaRPr lang="en-US"/>
        </a:p>
      </dgm:t>
    </dgm:pt>
    <dgm:pt modelId="{FA7E0620-7B5D-4EEB-A064-37746D3839AA}" type="sibTrans" cxnId="{C1C7D520-33E3-4672-B3B1-0E76AD02C9AF}">
      <dgm:prSet/>
      <dgm:spPr/>
      <dgm:t>
        <a:bodyPr/>
        <a:lstStyle/>
        <a:p>
          <a:endParaRPr lang="en-US"/>
        </a:p>
      </dgm:t>
    </dgm:pt>
    <dgm:pt modelId="{34B3186E-0774-4D9E-86E9-929D7E09AE3E}">
      <dgm:prSet phldrT="[Text]"/>
      <dgm:spPr/>
      <dgm:t>
        <a:bodyPr/>
        <a:lstStyle/>
        <a:p>
          <a:pPr algn="ctr"/>
          <a:r>
            <a:rPr lang="en-US">
              <a:solidFill>
                <a:schemeClr val="bg2"/>
              </a:solidFill>
            </a:rPr>
            <a:t>Keeps source DB Compatibility Level</a:t>
          </a:r>
          <a:endParaRPr lang="en-US" dirty="0">
            <a:solidFill>
              <a:schemeClr val="bg2"/>
            </a:solidFill>
          </a:endParaRPr>
        </a:p>
      </dgm:t>
    </dgm:pt>
    <dgm:pt modelId="{CAA25389-F8FF-4CC4-8943-0B3B62685287}" type="parTrans" cxnId="{2761EE41-7748-4350-8D35-44FF15C00190}">
      <dgm:prSet/>
      <dgm:spPr/>
      <dgm:t>
        <a:bodyPr/>
        <a:lstStyle/>
        <a:p>
          <a:endParaRPr lang="en-US"/>
        </a:p>
      </dgm:t>
    </dgm:pt>
    <dgm:pt modelId="{47E03435-2167-428F-9C6F-13AAEC8A3391}" type="sibTrans" cxnId="{2761EE41-7748-4350-8D35-44FF15C00190}">
      <dgm:prSet/>
      <dgm:spPr/>
      <dgm:t>
        <a:bodyPr/>
        <a:lstStyle/>
        <a:p>
          <a:endParaRPr lang="en-US"/>
        </a:p>
      </dgm:t>
    </dgm:pt>
    <dgm:pt modelId="{9A90DB86-88F8-41CF-A19C-AE5CE4F4DCA8}">
      <dgm:prSet phldrT="[Text]"/>
      <dgm:spPr/>
      <dgm:t>
        <a:bodyPr/>
        <a:lstStyle/>
        <a:p>
          <a:r>
            <a:rPr lang="en-US">
              <a:solidFill>
                <a:schemeClr val="bg2"/>
              </a:solidFill>
            </a:rPr>
            <a:t>New feature recommendation</a:t>
          </a:r>
          <a:endParaRPr lang="en-US" dirty="0">
            <a:solidFill>
              <a:schemeClr val="bg2"/>
            </a:solidFill>
          </a:endParaRPr>
        </a:p>
      </dgm:t>
    </dgm:pt>
    <dgm:pt modelId="{00CC591A-660E-44CB-9009-275FE28D5E8B}" type="parTrans" cxnId="{C6F51159-8B3C-49FC-A115-CAFAD3517E76}">
      <dgm:prSet/>
      <dgm:spPr/>
      <dgm:t>
        <a:bodyPr/>
        <a:lstStyle/>
        <a:p>
          <a:endParaRPr lang="en-US"/>
        </a:p>
      </dgm:t>
    </dgm:pt>
    <dgm:pt modelId="{0E216573-4985-4C31-B406-FEF1864A0C59}" type="sibTrans" cxnId="{C6F51159-8B3C-49FC-A115-CAFAD3517E76}">
      <dgm:prSet/>
      <dgm:spPr/>
      <dgm:t>
        <a:bodyPr/>
        <a:lstStyle/>
        <a:p>
          <a:endParaRPr lang="en-US"/>
        </a:p>
      </dgm:t>
    </dgm:pt>
    <dgm:pt modelId="{65956C27-117D-4EDC-A899-2F83AC743BB2}">
      <dgm:prSet phldrT="[Text]"/>
      <dgm:spPr/>
      <dgm:t>
        <a:bodyPr/>
        <a:lstStyle/>
        <a:p>
          <a:pPr algn="ctr"/>
          <a:r>
            <a:rPr lang="en-US">
              <a:solidFill>
                <a:schemeClr val="bg2"/>
              </a:solidFill>
            </a:rPr>
            <a:t>Detects workload regressions, and tests CE model variations (subsets)</a:t>
          </a:r>
          <a:endParaRPr lang="en-US" dirty="0">
            <a:solidFill>
              <a:schemeClr val="bg2"/>
            </a:solidFill>
          </a:endParaRPr>
        </a:p>
      </dgm:t>
    </dgm:pt>
    <dgm:pt modelId="{1F82A151-491A-42FD-B93C-DD2968E08BA3}" type="parTrans" cxnId="{7C5C31A0-9C9B-4A5E-A25E-F0D7A5542A6E}">
      <dgm:prSet/>
      <dgm:spPr/>
      <dgm:t>
        <a:bodyPr/>
        <a:lstStyle/>
        <a:p>
          <a:endParaRPr lang="en-US"/>
        </a:p>
      </dgm:t>
    </dgm:pt>
    <dgm:pt modelId="{C750D3CB-79C1-47C3-877F-BA411E9D625F}" type="sibTrans" cxnId="{7C5C31A0-9C9B-4A5E-A25E-F0D7A5542A6E}">
      <dgm:prSet/>
      <dgm:spPr/>
      <dgm:t>
        <a:bodyPr/>
        <a:lstStyle/>
        <a:p>
          <a:endParaRPr lang="en-US"/>
        </a:p>
      </dgm:t>
    </dgm:pt>
    <dgm:pt modelId="{259F61FD-7567-4DA1-B149-916214DA3274}">
      <dgm:prSet phldrT="[Text]"/>
      <dgm:spPr/>
      <dgm:t>
        <a:bodyPr/>
        <a:lstStyle/>
        <a:p>
          <a:pPr algn="ctr"/>
          <a:r>
            <a:rPr lang="en-US">
              <a:solidFill>
                <a:schemeClr val="bg2"/>
              </a:solidFill>
            </a:rPr>
            <a:t>Does not move to last known good state</a:t>
          </a:r>
          <a:endParaRPr lang="en-US" dirty="0">
            <a:solidFill>
              <a:schemeClr val="bg2"/>
            </a:solidFill>
          </a:endParaRPr>
        </a:p>
      </dgm:t>
    </dgm:pt>
    <dgm:pt modelId="{11B49FE1-4660-42D9-8103-FBCB01F197F3}" type="parTrans" cxnId="{786BB1B8-7FC3-4393-A614-CFE5707AEF6F}">
      <dgm:prSet/>
      <dgm:spPr/>
      <dgm:t>
        <a:bodyPr/>
        <a:lstStyle/>
        <a:p>
          <a:endParaRPr lang="en-US"/>
        </a:p>
      </dgm:t>
    </dgm:pt>
    <dgm:pt modelId="{841EFF0D-29E4-40E8-8BE8-91F2955C0286}" type="sibTrans" cxnId="{786BB1B8-7FC3-4393-A614-CFE5707AEF6F}">
      <dgm:prSet/>
      <dgm:spPr/>
      <dgm:t>
        <a:bodyPr/>
        <a:lstStyle/>
        <a:p>
          <a:endParaRPr lang="en-US"/>
        </a:p>
      </dgm:t>
    </dgm:pt>
    <dgm:pt modelId="{BD132AC4-8A39-4078-A5D0-C5344A596A97}">
      <dgm:prSet/>
      <dgm:spPr/>
      <dgm:t>
        <a:bodyPr/>
        <a:lstStyle/>
        <a:p>
          <a:pPr algn="ctr"/>
          <a:r>
            <a:rPr lang="en-US">
              <a:solidFill>
                <a:schemeClr val="bg2"/>
              </a:solidFill>
            </a:rPr>
            <a:t>Tweak most common CE model assumptions</a:t>
          </a:r>
          <a:endParaRPr lang="en-US" dirty="0">
            <a:solidFill>
              <a:schemeClr val="bg2"/>
            </a:solidFill>
          </a:endParaRPr>
        </a:p>
      </dgm:t>
    </dgm:pt>
    <dgm:pt modelId="{E2644D04-1C34-4FD7-A3A3-0AACB91BE139}" type="parTrans" cxnId="{64A77133-C719-4620-A232-6C7E08316081}">
      <dgm:prSet/>
      <dgm:spPr/>
      <dgm:t>
        <a:bodyPr/>
        <a:lstStyle/>
        <a:p>
          <a:endParaRPr lang="en-US"/>
        </a:p>
      </dgm:t>
    </dgm:pt>
    <dgm:pt modelId="{2D3AFB3D-2B3F-4DD9-8BDE-FA20F6DF9F45}" type="sibTrans" cxnId="{64A77133-C719-4620-A232-6C7E08316081}">
      <dgm:prSet/>
      <dgm:spPr/>
      <dgm:t>
        <a:bodyPr/>
        <a:lstStyle/>
        <a:p>
          <a:endParaRPr lang="en-US"/>
        </a:p>
      </dgm:t>
    </dgm:pt>
    <dgm:pt modelId="{A0273B05-DBB1-4032-B205-3D3354847FE1}" type="pres">
      <dgm:prSet presAssocID="{08F5D0B7-8F2F-4812-B62F-8E721EDE077D}" presName="theList" presStyleCnt="0">
        <dgm:presLayoutVars>
          <dgm:dir/>
          <dgm:animLvl val="lvl"/>
          <dgm:resizeHandles val="exact"/>
        </dgm:presLayoutVars>
      </dgm:prSet>
      <dgm:spPr/>
    </dgm:pt>
    <dgm:pt modelId="{D34919A1-C03A-4EEB-BE51-C9F1F7CB88FB}" type="pres">
      <dgm:prSet presAssocID="{258B93D5-5665-4EE8-B2FE-E30C9E3E004D}" presName="compNode" presStyleCnt="0"/>
      <dgm:spPr/>
    </dgm:pt>
    <dgm:pt modelId="{95021AE8-C5C8-410E-84C3-F6A2D2F4311A}" type="pres">
      <dgm:prSet presAssocID="{258B93D5-5665-4EE8-B2FE-E30C9E3E004D}" presName="aNode" presStyleLbl="bgShp" presStyleIdx="0" presStyleCnt="3" custLinFactNeighborX="-7853"/>
      <dgm:spPr/>
    </dgm:pt>
    <dgm:pt modelId="{719654F0-5168-4A1D-9E7F-DB9F60D47E2B}" type="pres">
      <dgm:prSet presAssocID="{258B93D5-5665-4EE8-B2FE-E30C9E3E004D}" presName="textNode" presStyleLbl="bgShp" presStyleIdx="0" presStyleCnt="3"/>
      <dgm:spPr/>
    </dgm:pt>
    <dgm:pt modelId="{4A9DA66A-6B71-4EA3-93FE-EC6FE13E5B2F}" type="pres">
      <dgm:prSet presAssocID="{258B93D5-5665-4EE8-B2FE-E30C9E3E004D}" presName="compChildNode" presStyleCnt="0"/>
      <dgm:spPr/>
    </dgm:pt>
    <dgm:pt modelId="{AF644E38-B307-4A78-B61D-66151ABCB73D}" type="pres">
      <dgm:prSet presAssocID="{258B93D5-5665-4EE8-B2FE-E30C9E3E004D}" presName="theInnerList" presStyleCnt="0"/>
      <dgm:spPr/>
    </dgm:pt>
    <dgm:pt modelId="{72A0CBEE-1D3F-4B51-B196-6756B6EDC2FA}" type="pres">
      <dgm:prSet presAssocID="{EAB5D9EE-9174-40A9-828C-14ACF41B0663}" presName="childNode" presStyleLbl="node1" presStyleIdx="0" presStyleCnt="10">
        <dgm:presLayoutVars>
          <dgm:bulletEnabled val="1"/>
        </dgm:presLayoutVars>
      </dgm:prSet>
      <dgm:spPr/>
    </dgm:pt>
    <dgm:pt modelId="{F9042A85-795B-4989-BA1B-6DCA65967040}" type="pres">
      <dgm:prSet presAssocID="{EAB5D9EE-9174-40A9-828C-14ACF41B0663}" presName="aSpace2" presStyleCnt="0"/>
      <dgm:spPr/>
    </dgm:pt>
    <dgm:pt modelId="{3702A193-B61B-44C0-8B22-5DC665017FEE}" type="pres">
      <dgm:prSet presAssocID="{A6EF5F74-0BDB-4A63-BB9E-F8AD4A24A386}" presName="childNode" presStyleLbl="node1" presStyleIdx="1" presStyleCnt="10">
        <dgm:presLayoutVars>
          <dgm:bulletEnabled val="1"/>
        </dgm:presLayoutVars>
      </dgm:prSet>
      <dgm:spPr/>
    </dgm:pt>
    <dgm:pt modelId="{2E3A26AE-B971-4302-B346-C7DF22503365}" type="pres">
      <dgm:prSet presAssocID="{A6EF5F74-0BDB-4A63-BB9E-F8AD4A24A386}" presName="aSpace2" presStyleCnt="0"/>
      <dgm:spPr/>
    </dgm:pt>
    <dgm:pt modelId="{0290703A-9219-47DD-8304-B3F8B17E721B}" type="pres">
      <dgm:prSet presAssocID="{BF210CA5-A87C-4B22-AC8F-61FC073B30CD}" presName="childNode" presStyleLbl="node1" presStyleIdx="2" presStyleCnt="10">
        <dgm:presLayoutVars>
          <dgm:bulletEnabled val="1"/>
        </dgm:presLayoutVars>
      </dgm:prSet>
      <dgm:spPr/>
    </dgm:pt>
    <dgm:pt modelId="{E40AEF12-2BF1-43D0-8C96-CE509B116B00}" type="pres">
      <dgm:prSet presAssocID="{258B93D5-5665-4EE8-B2FE-E30C9E3E004D}" presName="aSpace" presStyleCnt="0"/>
      <dgm:spPr/>
    </dgm:pt>
    <dgm:pt modelId="{7044E011-784D-4E42-AE9B-455AC14E68EA}" type="pres">
      <dgm:prSet presAssocID="{CCDA7BA8-F6FD-4A60-BDFF-7581AC5FCA9E}" presName="compNode" presStyleCnt="0"/>
      <dgm:spPr/>
    </dgm:pt>
    <dgm:pt modelId="{56B8DCFE-EB97-4751-8DE1-49B10132E3F8}" type="pres">
      <dgm:prSet presAssocID="{CCDA7BA8-F6FD-4A60-BDFF-7581AC5FCA9E}" presName="aNode" presStyleLbl="bgShp" presStyleIdx="1" presStyleCnt="3"/>
      <dgm:spPr/>
    </dgm:pt>
    <dgm:pt modelId="{1865B1DF-0D3F-46C2-B2DF-831F9A32C81A}" type="pres">
      <dgm:prSet presAssocID="{CCDA7BA8-F6FD-4A60-BDFF-7581AC5FCA9E}" presName="textNode" presStyleLbl="bgShp" presStyleIdx="1" presStyleCnt="3"/>
      <dgm:spPr/>
    </dgm:pt>
    <dgm:pt modelId="{6549733D-E137-4222-990A-CB0694905043}" type="pres">
      <dgm:prSet presAssocID="{CCDA7BA8-F6FD-4A60-BDFF-7581AC5FCA9E}" presName="compChildNode" presStyleCnt="0"/>
      <dgm:spPr/>
    </dgm:pt>
    <dgm:pt modelId="{C98BFA62-564E-4F2D-87DB-736F210FD91A}" type="pres">
      <dgm:prSet presAssocID="{CCDA7BA8-F6FD-4A60-BDFF-7581AC5FCA9E}" presName="theInnerList" presStyleCnt="0"/>
      <dgm:spPr/>
    </dgm:pt>
    <dgm:pt modelId="{00B69570-92FA-43A8-BD66-47395E527DF8}" type="pres">
      <dgm:prSet presAssocID="{CF6B8039-8209-4864-A612-1B40FAA8D36F}" presName="childNode" presStyleLbl="node1" presStyleIdx="3" presStyleCnt="10">
        <dgm:presLayoutVars>
          <dgm:bulletEnabled val="1"/>
        </dgm:presLayoutVars>
      </dgm:prSet>
      <dgm:spPr/>
    </dgm:pt>
    <dgm:pt modelId="{1A1B8B0E-344C-4A3D-B8DC-B7CD7FFFF1B3}" type="pres">
      <dgm:prSet presAssocID="{CF6B8039-8209-4864-A612-1B40FAA8D36F}" presName="aSpace2" presStyleCnt="0"/>
      <dgm:spPr/>
    </dgm:pt>
    <dgm:pt modelId="{6A1D6948-278A-4CC5-A636-BF3BC7076EDF}" type="pres">
      <dgm:prSet presAssocID="{25077A9B-27A6-43D2-AD7C-A3C4AE89107B}" presName="childNode" presStyleLbl="node1" presStyleIdx="4" presStyleCnt="10">
        <dgm:presLayoutVars>
          <dgm:bulletEnabled val="1"/>
        </dgm:presLayoutVars>
      </dgm:prSet>
      <dgm:spPr/>
    </dgm:pt>
    <dgm:pt modelId="{DCD7F3FB-39E3-4041-875D-0E98CBF80F43}" type="pres">
      <dgm:prSet presAssocID="{25077A9B-27A6-43D2-AD7C-A3C4AE89107B}" presName="aSpace2" presStyleCnt="0"/>
      <dgm:spPr/>
    </dgm:pt>
    <dgm:pt modelId="{606CF0FB-D85D-4388-937B-7502D7D264EF}" type="pres">
      <dgm:prSet presAssocID="{D2D1B93F-6644-4AC2-AD1C-55CF47FFFFF0}" presName="childNode" presStyleLbl="node1" presStyleIdx="5" presStyleCnt="10">
        <dgm:presLayoutVars>
          <dgm:bulletEnabled val="1"/>
        </dgm:presLayoutVars>
      </dgm:prSet>
      <dgm:spPr/>
    </dgm:pt>
    <dgm:pt modelId="{3B947B0D-9DEC-42EE-9BCF-3D06CBBF4FED}" type="pres">
      <dgm:prSet presAssocID="{D2D1B93F-6644-4AC2-AD1C-55CF47FFFFF0}" presName="aSpace2" presStyleCnt="0"/>
      <dgm:spPr/>
    </dgm:pt>
    <dgm:pt modelId="{5E8A2673-6A9D-43FA-AF50-5DA19C65D847}" type="pres">
      <dgm:prSet presAssocID="{9A90DB86-88F8-41CF-A19C-AE5CE4F4DCA8}" presName="childNode" presStyleLbl="node1" presStyleIdx="6" presStyleCnt="10">
        <dgm:presLayoutVars>
          <dgm:bulletEnabled val="1"/>
        </dgm:presLayoutVars>
      </dgm:prSet>
      <dgm:spPr/>
    </dgm:pt>
    <dgm:pt modelId="{82791288-9E28-4DFD-8C04-43D0D60EBC20}" type="pres">
      <dgm:prSet presAssocID="{CCDA7BA8-F6FD-4A60-BDFF-7581AC5FCA9E}" presName="aSpace" presStyleCnt="0"/>
      <dgm:spPr/>
    </dgm:pt>
    <dgm:pt modelId="{2EB3A7AD-C915-4605-A21F-EBBF2D3D00F4}" type="pres">
      <dgm:prSet presAssocID="{FFAAC242-6325-459A-BE85-B8B67DF203BE}" presName="compNode" presStyleCnt="0"/>
      <dgm:spPr/>
    </dgm:pt>
    <dgm:pt modelId="{AB6293DE-B5B5-4D19-97EF-5D33AE2BAC99}" type="pres">
      <dgm:prSet presAssocID="{FFAAC242-6325-459A-BE85-B8B67DF203BE}" presName="aNode" presStyleLbl="bgShp" presStyleIdx="2" presStyleCnt="3"/>
      <dgm:spPr/>
    </dgm:pt>
    <dgm:pt modelId="{E9BBD5A5-2E26-48F3-A125-B3BC5B53766F}" type="pres">
      <dgm:prSet presAssocID="{FFAAC242-6325-459A-BE85-B8B67DF203BE}" presName="textNode" presStyleLbl="bgShp" presStyleIdx="2" presStyleCnt="3"/>
      <dgm:spPr/>
    </dgm:pt>
    <dgm:pt modelId="{4BFD0CA3-E901-48A1-BCD2-45B0251DAE18}" type="pres">
      <dgm:prSet presAssocID="{FFAAC242-6325-459A-BE85-B8B67DF203BE}" presName="compChildNode" presStyleCnt="0"/>
      <dgm:spPr/>
    </dgm:pt>
    <dgm:pt modelId="{87E52DDE-D1E4-4390-906E-BF6CC259AAD7}" type="pres">
      <dgm:prSet presAssocID="{FFAAC242-6325-459A-BE85-B8B67DF203BE}" presName="theInnerList" presStyleCnt="0"/>
      <dgm:spPr/>
    </dgm:pt>
    <dgm:pt modelId="{010C7AA1-A178-4411-889D-D58F744F307C}" type="pres">
      <dgm:prSet presAssocID="{CC85299A-3410-4F53-94EC-418EA5A0C9D8}" presName="childNode" presStyleLbl="node1" presStyleIdx="7" presStyleCnt="10">
        <dgm:presLayoutVars>
          <dgm:bulletEnabled val="1"/>
        </dgm:presLayoutVars>
      </dgm:prSet>
      <dgm:spPr/>
    </dgm:pt>
    <dgm:pt modelId="{62E4EBCD-325B-493D-8C20-E308FDEBDA23}" type="pres">
      <dgm:prSet presAssocID="{CC85299A-3410-4F53-94EC-418EA5A0C9D8}" presName="aSpace2" presStyleCnt="0"/>
      <dgm:spPr/>
    </dgm:pt>
    <dgm:pt modelId="{88EB8538-B356-42ED-A504-E1F2992A58DF}" type="pres">
      <dgm:prSet presAssocID="{65956C27-117D-4EDC-A899-2F83AC743BB2}" presName="childNode" presStyleLbl="node1" presStyleIdx="8" presStyleCnt="10">
        <dgm:presLayoutVars>
          <dgm:bulletEnabled val="1"/>
        </dgm:presLayoutVars>
      </dgm:prSet>
      <dgm:spPr/>
    </dgm:pt>
    <dgm:pt modelId="{7ECD9CF4-1FC2-41E4-BA52-03998EC1604E}" type="pres">
      <dgm:prSet presAssocID="{65956C27-117D-4EDC-A899-2F83AC743BB2}" presName="aSpace2" presStyleCnt="0"/>
      <dgm:spPr/>
    </dgm:pt>
    <dgm:pt modelId="{AB8D807A-351B-4A0D-A905-81D5B219DCE7}" type="pres">
      <dgm:prSet presAssocID="{4EE2CAB4-8103-407A-93F5-49BC7B9D54E2}" presName="childNode" presStyleLbl="node1" presStyleIdx="9" presStyleCnt="10">
        <dgm:presLayoutVars>
          <dgm:bulletEnabled val="1"/>
        </dgm:presLayoutVars>
      </dgm:prSet>
      <dgm:spPr/>
    </dgm:pt>
  </dgm:ptLst>
  <dgm:cxnLst>
    <dgm:cxn modelId="{4DDB5C0C-CD6D-4114-B450-556A82D78F43}" type="presOf" srcId="{9F8C42C2-D367-4BBC-8CB9-D93088381BB0}" destId="{AB8D807A-351B-4A0D-A905-81D5B219DCE7}" srcOrd="0" destOrd="2" presId="urn:microsoft.com/office/officeart/2005/8/layout/lProcess2"/>
    <dgm:cxn modelId="{3307A70C-19E0-4D8A-8D9F-207F08ED3023}" type="presOf" srcId="{FFAAC242-6325-459A-BE85-B8B67DF203BE}" destId="{E9BBD5A5-2E26-48F3-A125-B3BC5B53766F}" srcOrd="1" destOrd="0" presId="urn:microsoft.com/office/officeart/2005/8/layout/lProcess2"/>
    <dgm:cxn modelId="{83A6A818-00F3-4A12-ADE1-4FCA1213120A}" type="presOf" srcId="{BF210CA5-A87C-4B22-AC8F-61FC073B30CD}" destId="{0290703A-9219-47DD-8304-B3F8B17E721B}" srcOrd="0" destOrd="0" presId="urn:microsoft.com/office/officeart/2005/8/layout/lProcess2"/>
    <dgm:cxn modelId="{B8EB6A1D-2F34-4C0B-83FA-C5DDDED7C15A}" type="presOf" srcId="{259F61FD-7567-4DA1-B149-916214DA3274}" destId="{88EB8538-B356-42ED-A504-E1F2992A58DF}" srcOrd="0" destOrd="1" presId="urn:microsoft.com/office/officeart/2005/8/layout/lProcess2"/>
    <dgm:cxn modelId="{C1C7D520-33E3-4672-B3B1-0E76AD02C9AF}" srcId="{CCDA7BA8-F6FD-4A60-BDFF-7581AC5FCA9E}" destId="{D2D1B93F-6644-4AC2-AD1C-55CF47FFFFF0}" srcOrd="2" destOrd="0" parTransId="{DBD607C0-8955-422C-A651-E8BDB7EDAE01}" sibTransId="{FA7E0620-7B5D-4EEB-A064-37746D3839AA}"/>
    <dgm:cxn modelId="{77D61821-55D7-4D23-AE68-0C26BF89AE3C}" type="presOf" srcId="{08F5D0B7-8F2F-4812-B62F-8E721EDE077D}" destId="{A0273B05-DBB1-4032-B205-3D3354847FE1}" srcOrd="0" destOrd="0" presId="urn:microsoft.com/office/officeart/2005/8/layout/lProcess2"/>
    <dgm:cxn modelId="{5E2C092E-3DF2-4D04-B704-530D6A76DC90}" type="presOf" srcId="{258B93D5-5665-4EE8-B2FE-E30C9E3E004D}" destId="{95021AE8-C5C8-410E-84C3-F6A2D2F4311A}" srcOrd="0" destOrd="0" presId="urn:microsoft.com/office/officeart/2005/8/layout/lProcess2"/>
    <dgm:cxn modelId="{64A77133-C719-4620-A232-6C7E08316081}" srcId="{4EE2CAB4-8103-407A-93F5-49BC7B9D54E2}" destId="{BD132AC4-8A39-4078-A5D0-C5344A596A97}" srcOrd="0" destOrd="0" parTransId="{E2644D04-1C34-4FD7-A3A3-0AACB91BE139}" sibTransId="{2D3AFB3D-2B3F-4DD9-8BDE-FA20F6DF9F45}"/>
    <dgm:cxn modelId="{BC721B38-47C4-433D-82FA-87469D8F760B}" type="presOf" srcId="{EAB5D9EE-9174-40A9-828C-14ACF41B0663}" destId="{72A0CBEE-1D3F-4B51-B196-6756B6EDC2FA}" srcOrd="0" destOrd="0" presId="urn:microsoft.com/office/officeart/2005/8/layout/lProcess2"/>
    <dgm:cxn modelId="{2761EE41-7748-4350-8D35-44FF15C00190}" srcId="{D2D1B93F-6644-4AC2-AD1C-55CF47FFFFF0}" destId="{34B3186E-0774-4D9E-86E9-929D7E09AE3E}" srcOrd="0" destOrd="0" parTransId="{CAA25389-F8FF-4CC4-8943-0B3B62685287}" sibTransId="{47E03435-2167-428F-9C6F-13AAEC8A3391}"/>
    <dgm:cxn modelId="{92BB736A-4691-4D84-9E22-17C93F6C7927}" type="presOf" srcId="{34B3186E-0774-4D9E-86E9-929D7E09AE3E}" destId="{606CF0FB-D85D-4388-937B-7502D7D264EF}" srcOrd="0" destOrd="1" presId="urn:microsoft.com/office/officeart/2005/8/layout/lProcess2"/>
    <dgm:cxn modelId="{B721DF6A-8AEF-494E-881D-B2CBA03A34ED}" srcId="{CCDA7BA8-F6FD-4A60-BDFF-7581AC5FCA9E}" destId="{25077A9B-27A6-43D2-AD7C-A3C4AE89107B}" srcOrd="1" destOrd="0" parTransId="{9755666B-CDCF-4115-9FC5-684FA9A9915C}" sibTransId="{66BA48AE-EBDD-4B72-A6FF-94C0E9943648}"/>
    <dgm:cxn modelId="{001D914F-346C-423E-BA80-49E95792A293}" srcId="{FFAAC242-6325-459A-BE85-B8B67DF203BE}" destId="{4EE2CAB4-8103-407A-93F5-49BC7B9D54E2}" srcOrd="2" destOrd="0" parTransId="{D04B9059-0978-429F-AB35-AB6A12899BC3}" sibTransId="{442EE1D5-F7E2-4C18-9764-C7EA5E9CFCDE}"/>
    <dgm:cxn modelId="{75C20550-66B5-4667-9653-6166C71AA529}" srcId="{08F5D0B7-8F2F-4812-B62F-8E721EDE077D}" destId="{258B93D5-5665-4EE8-B2FE-E30C9E3E004D}" srcOrd="0" destOrd="0" parTransId="{10D35385-B719-4402-B2D4-63ECDC5676C1}" sibTransId="{9D77D79A-3420-48C9-AA32-0E107A7A8FDE}"/>
    <dgm:cxn modelId="{B691A071-2A4E-413D-A1F8-1E8A66F7D293}" srcId="{FFAAC242-6325-459A-BE85-B8B67DF203BE}" destId="{CC85299A-3410-4F53-94EC-418EA5A0C9D8}" srcOrd="0" destOrd="0" parTransId="{E3BB028B-5A42-4E68-BA13-53245BC94A20}" sibTransId="{18B39747-BBAA-428A-ABD3-C101506E4303}"/>
    <dgm:cxn modelId="{2A26F574-1D5F-480B-A120-D188F2E592F0}" type="presOf" srcId="{BD132AC4-8A39-4078-A5D0-C5344A596A97}" destId="{AB8D807A-351B-4A0D-A905-81D5B219DCE7}" srcOrd="0" destOrd="1" presId="urn:microsoft.com/office/officeart/2005/8/layout/lProcess2"/>
    <dgm:cxn modelId="{2EE34A75-C8CB-47C5-9654-EEAFBD39712A}" srcId="{08F5D0B7-8F2F-4812-B62F-8E721EDE077D}" destId="{CCDA7BA8-F6FD-4A60-BDFF-7581AC5FCA9E}" srcOrd="1" destOrd="0" parTransId="{5B8701BA-EA09-4371-8315-C7C9AA6D0A6D}" sibTransId="{37677A0D-5672-4854-9F01-8C03C69F2A09}"/>
    <dgm:cxn modelId="{C6F51159-8B3C-49FC-A115-CAFAD3517E76}" srcId="{CCDA7BA8-F6FD-4A60-BDFF-7581AC5FCA9E}" destId="{9A90DB86-88F8-41CF-A19C-AE5CE4F4DCA8}" srcOrd="3" destOrd="0" parTransId="{00CC591A-660E-44CB-9009-275FE28D5E8B}" sibTransId="{0E216573-4985-4C31-B406-FEF1864A0C59}"/>
    <dgm:cxn modelId="{9F89DD84-18D2-4E27-BBE7-7EEBBBC60008}" srcId="{CCDA7BA8-F6FD-4A60-BDFF-7581AC5FCA9E}" destId="{CF6B8039-8209-4864-A612-1B40FAA8D36F}" srcOrd="0" destOrd="0" parTransId="{63B45216-C676-4332-9119-7F95F1DB5AED}" sibTransId="{C37B4DBE-A30D-47A1-AC86-DE56379E7203}"/>
    <dgm:cxn modelId="{BECC7885-BFD0-4F5E-A51F-47BF5D5E2B7C}" type="presOf" srcId="{4EE2CAB4-8103-407A-93F5-49BC7B9D54E2}" destId="{AB8D807A-351B-4A0D-A905-81D5B219DCE7}" srcOrd="0" destOrd="0" presId="urn:microsoft.com/office/officeart/2005/8/layout/lProcess2"/>
    <dgm:cxn modelId="{E4272D86-2B32-4104-9755-8FA63616D770}" srcId="{08F5D0B7-8F2F-4812-B62F-8E721EDE077D}" destId="{FFAAC242-6325-459A-BE85-B8B67DF203BE}" srcOrd="2" destOrd="0" parTransId="{FE68AF1E-C27B-4E99-B594-CCCD2AC49268}" sibTransId="{06453913-A869-4D67-8742-A5494C6EF0DC}"/>
    <dgm:cxn modelId="{A47CD395-8B22-4D9C-BC87-72EFD7AF6765}" type="presOf" srcId="{CCDA7BA8-F6FD-4A60-BDFF-7581AC5FCA9E}" destId="{1865B1DF-0D3F-46C2-B2DF-831F9A32C81A}" srcOrd="1" destOrd="0" presId="urn:microsoft.com/office/officeart/2005/8/layout/lProcess2"/>
    <dgm:cxn modelId="{0B21F895-85E6-4838-8F43-08218D41EC27}" type="presOf" srcId="{CF6B8039-8209-4864-A612-1B40FAA8D36F}" destId="{00B69570-92FA-43A8-BD66-47395E527DF8}" srcOrd="0" destOrd="0" presId="urn:microsoft.com/office/officeart/2005/8/layout/lProcess2"/>
    <dgm:cxn modelId="{BABF089A-FDFD-432B-B3AA-A64D785E5CCF}" type="presOf" srcId="{CCDA7BA8-F6FD-4A60-BDFF-7581AC5FCA9E}" destId="{56B8DCFE-EB97-4751-8DE1-49B10132E3F8}" srcOrd="0" destOrd="0" presId="urn:microsoft.com/office/officeart/2005/8/layout/lProcess2"/>
    <dgm:cxn modelId="{8DC4489F-8A35-4615-856B-274796BAC14D}" srcId="{258B93D5-5665-4EE8-B2FE-E30C9E3E004D}" destId="{EAB5D9EE-9174-40A9-828C-14ACF41B0663}" srcOrd="0" destOrd="0" parTransId="{01B6BDF5-BE4A-4C03-A057-FCCD1C6518CC}" sibTransId="{0A13D7DC-5B8A-485C-9E37-4597A9DB505C}"/>
    <dgm:cxn modelId="{7C5C31A0-9C9B-4A5E-A25E-F0D7A5542A6E}" srcId="{FFAAC242-6325-459A-BE85-B8B67DF203BE}" destId="{65956C27-117D-4EDC-A899-2F83AC743BB2}" srcOrd="1" destOrd="0" parTransId="{1F82A151-491A-42FD-B93C-DD2968E08BA3}" sibTransId="{C750D3CB-79C1-47C3-877F-BA411E9D625F}"/>
    <dgm:cxn modelId="{07242EAA-0FE4-4AEC-87E9-3DCA1E1F9D83}" type="presOf" srcId="{65956C27-117D-4EDC-A899-2F83AC743BB2}" destId="{88EB8538-B356-42ED-A504-E1F2992A58DF}" srcOrd="0" destOrd="0" presId="urn:microsoft.com/office/officeart/2005/8/layout/lProcess2"/>
    <dgm:cxn modelId="{A9AE83B1-1989-4618-96F5-972E9E3EC4FC}" type="presOf" srcId="{A6EF5F74-0BDB-4A63-BB9E-F8AD4A24A386}" destId="{3702A193-B61B-44C0-8B22-5DC665017FEE}" srcOrd="0" destOrd="0" presId="urn:microsoft.com/office/officeart/2005/8/layout/lProcess2"/>
    <dgm:cxn modelId="{274759B3-98FC-4569-9052-D79117C9B0DF}" type="presOf" srcId="{25077A9B-27A6-43D2-AD7C-A3C4AE89107B}" destId="{6A1D6948-278A-4CC5-A636-BF3BC7076EDF}" srcOrd="0" destOrd="0" presId="urn:microsoft.com/office/officeart/2005/8/layout/lProcess2"/>
    <dgm:cxn modelId="{B56CF5B5-8D06-44D6-8101-E91442936BE4}" srcId="{258B93D5-5665-4EE8-B2FE-E30C9E3E004D}" destId="{BF210CA5-A87C-4B22-AC8F-61FC073B30CD}" srcOrd="2" destOrd="0" parTransId="{EE1D5685-339A-4CD5-A811-9799738B6406}" sibTransId="{DF68C0EF-3716-40D7-8601-C731F3831A66}"/>
    <dgm:cxn modelId="{786BB1B8-7FC3-4393-A614-CFE5707AEF6F}" srcId="{65956C27-117D-4EDC-A899-2F83AC743BB2}" destId="{259F61FD-7567-4DA1-B149-916214DA3274}" srcOrd="0" destOrd="0" parTransId="{11B49FE1-4660-42D9-8103-FBCB01F197F3}" sibTransId="{841EFF0D-29E4-40E8-8BE8-91F2955C0286}"/>
    <dgm:cxn modelId="{D7FA23C1-32B7-48D2-B4D4-6B871FFA9F62}" type="presOf" srcId="{FFAAC242-6325-459A-BE85-B8B67DF203BE}" destId="{AB6293DE-B5B5-4D19-97EF-5D33AE2BAC99}" srcOrd="0" destOrd="0" presId="urn:microsoft.com/office/officeart/2005/8/layout/lProcess2"/>
    <dgm:cxn modelId="{483E91C3-136B-4644-9B7C-E48894C9A838}" type="presOf" srcId="{CC85299A-3410-4F53-94EC-418EA5A0C9D8}" destId="{010C7AA1-A178-4411-889D-D58F744F307C}" srcOrd="0" destOrd="0" presId="urn:microsoft.com/office/officeart/2005/8/layout/lProcess2"/>
    <dgm:cxn modelId="{5796D3CB-7229-41B5-89DC-20C06A93DD52}" srcId="{4EE2CAB4-8103-407A-93F5-49BC7B9D54E2}" destId="{9F8C42C2-D367-4BBC-8CB9-D93088381BB0}" srcOrd="1" destOrd="0" parTransId="{5ECF7059-BC3B-46E6-A67B-A2B74D90A581}" sibTransId="{B0EDE73C-BDD3-43B3-B85C-3232EF1CE156}"/>
    <dgm:cxn modelId="{5EBED7E4-D3E9-4DF8-913B-A63637331FB2}" type="presOf" srcId="{258B93D5-5665-4EE8-B2FE-E30C9E3E004D}" destId="{719654F0-5168-4A1D-9E7F-DB9F60D47E2B}" srcOrd="1" destOrd="0" presId="urn:microsoft.com/office/officeart/2005/8/layout/lProcess2"/>
    <dgm:cxn modelId="{3FD31EE6-FB28-4F4C-AE8C-14DE168BC516}" type="presOf" srcId="{9A90DB86-88F8-41CF-A19C-AE5CE4F4DCA8}" destId="{5E8A2673-6A9D-43FA-AF50-5DA19C65D847}" srcOrd="0" destOrd="0" presId="urn:microsoft.com/office/officeart/2005/8/layout/lProcess2"/>
    <dgm:cxn modelId="{4CC06FE6-7A1A-4706-BAD4-B9C305E7F7FA}" srcId="{258B93D5-5665-4EE8-B2FE-E30C9E3E004D}" destId="{A6EF5F74-0BDB-4A63-BB9E-F8AD4A24A386}" srcOrd="1" destOrd="0" parTransId="{BAF3ED32-9D56-4E4E-A3CF-80BFFA8EB3C5}" sibTransId="{0F994D8D-A1B4-4995-A7E7-8D71F450A094}"/>
    <dgm:cxn modelId="{DA927DFE-32D1-49BF-AD94-F5F6E0C09F25}" type="presOf" srcId="{D2D1B93F-6644-4AC2-AD1C-55CF47FFFFF0}" destId="{606CF0FB-D85D-4388-937B-7502D7D264EF}" srcOrd="0" destOrd="0" presId="urn:microsoft.com/office/officeart/2005/8/layout/lProcess2"/>
    <dgm:cxn modelId="{74BB392E-259C-4889-9547-4F156D270037}" type="presParOf" srcId="{A0273B05-DBB1-4032-B205-3D3354847FE1}" destId="{D34919A1-C03A-4EEB-BE51-C9F1F7CB88FB}" srcOrd="0" destOrd="0" presId="urn:microsoft.com/office/officeart/2005/8/layout/lProcess2"/>
    <dgm:cxn modelId="{D6D0E451-422E-4AFF-B2C4-5F25C1DB65E0}" type="presParOf" srcId="{D34919A1-C03A-4EEB-BE51-C9F1F7CB88FB}" destId="{95021AE8-C5C8-410E-84C3-F6A2D2F4311A}" srcOrd="0" destOrd="0" presId="urn:microsoft.com/office/officeart/2005/8/layout/lProcess2"/>
    <dgm:cxn modelId="{633D317F-653E-4BFE-88C3-E4098CE85E4F}" type="presParOf" srcId="{D34919A1-C03A-4EEB-BE51-C9F1F7CB88FB}" destId="{719654F0-5168-4A1D-9E7F-DB9F60D47E2B}" srcOrd="1" destOrd="0" presId="urn:microsoft.com/office/officeart/2005/8/layout/lProcess2"/>
    <dgm:cxn modelId="{681F69D5-2F3A-47D7-8904-404165F8AC16}" type="presParOf" srcId="{D34919A1-C03A-4EEB-BE51-C9F1F7CB88FB}" destId="{4A9DA66A-6B71-4EA3-93FE-EC6FE13E5B2F}" srcOrd="2" destOrd="0" presId="urn:microsoft.com/office/officeart/2005/8/layout/lProcess2"/>
    <dgm:cxn modelId="{95C1116D-A0C3-4D3D-83B5-C33E7DE52095}" type="presParOf" srcId="{4A9DA66A-6B71-4EA3-93FE-EC6FE13E5B2F}" destId="{AF644E38-B307-4A78-B61D-66151ABCB73D}" srcOrd="0" destOrd="0" presId="urn:microsoft.com/office/officeart/2005/8/layout/lProcess2"/>
    <dgm:cxn modelId="{439CF7CD-3708-4E1F-BFDA-0380B09DA3D5}" type="presParOf" srcId="{AF644E38-B307-4A78-B61D-66151ABCB73D}" destId="{72A0CBEE-1D3F-4B51-B196-6756B6EDC2FA}" srcOrd="0" destOrd="0" presId="urn:microsoft.com/office/officeart/2005/8/layout/lProcess2"/>
    <dgm:cxn modelId="{0B5E021C-63D7-4870-BDB3-6526E3E497DB}" type="presParOf" srcId="{AF644E38-B307-4A78-B61D-66151ABCB73D}" destId="{F9042A85-795B-4989-BA1B-6DCA65967040}" srcOrd="1" destOrd="0" presId="urn:microsoft.com/office/officeart/2005/8/layout/lProcess2"/>
    <dgm:cxn modelId="{824CBBE9-FE5D-4A9C-9EE8-B84C700C85E7}" type="presParOf" srcId="{AF644E38-B307-4A78-B61D-66151ABCB73D}" destId="{3702A193-B61B-44C0-8B22-5DC665017FEE}" srcOrd="2" destOrd="0" presId="urn:microsoft.com/office/officeart/2005/8/layout/lProcess2"/>
    <dgm:cxn modelId="{9F6D8E9D-EAC1-4E00-8927-83F7F29156F4}" type="presParOf" srcId="{AF644E38-B307-4A78-B61D-66151ABCB73D}" destId="{2E3A26AE-B971-4302-B346-C7DF22503365}" srcOrd="3" destOrd="0" presId="urn:microsoft.com/office/officeart/2005/8/layout/lProcess2"/>
    <dgm:cxn modelId="{D0D39634-7F40-4342-ABD7-3A8F04608596}" type="presParOf" srcId="{AF644E38-B307-4A78-B61D-66151ABCB73D}" destId="{0290703A-9219-47DD-8304-B3F8B17E721B}" srcOrd="4" destOrd="0" presId="urn:microsoft.com/office/officeart/2005/8/layout/lProcess2"/>
    <dgm:cxn modelId="{3E044DF7-64B4-4F15-852A-97B358DC8013}" type="presParOf" srcId="{A0273B05-DBB1-4032-B205-3D3354847FE1}" destId="{E40AEF12-2BF1-43D0-8C96-CE509B116B00}" srcOrd="1" destOrd="0" presId="urn:microsoft.com/office/officeart/2005/8/layout/lProcess2"/>
    <dgm:cxn modelId="{3AC49941-DB94-458D-8C8A-7CB9525ACB6E}" type="presParOf" srcId="{A0273B05-DBB1-4032-B205-3D3354847FE1}" destId="{7044E011-784D-4E42-AE9B-455AC14E68EA}" srcOrd="2" destOrd="0" presId="urn:microsoft.com/office/officeart/2005/8/layout/lProcess2"/>
    <dgm:cxn modelId="{EAB47E66-8EE2-43F2-B7C2-22998E91B64E}" type="presParOf" srcId="{7044E011-784D-4E42-AE9B-455AC14E68EA}" destId="{56B8DCFE-EB97-4751-8DE1-49B10132E3F8}" srcOrd="0" destOrd="0" presId="urn:microsoft.com/office/officeart/2005/8/layout/lProcess2"/>
    <dgm:cxn modelId="{8BF98629-0118-411B-8325-56567C6D5338}" type="presParOf" srcId="{7044E011-784D-4E42-AE9B-455AC14E68EA}" destId="{1865B1DF-0D3F-46C2-B2DF-831F9A32C81A}" srcOrd="1" destOrd="0" presId="urn:microsoft.com/office/officeart/2005/8/layout/lProcess2"/>
    <dgm:cxn modelId="{2875E5C2-83D5-4756-9FC8-D034D3F75F31}" type="presParOf" srcId="{7044E011-784D-4E42-AE9B-455AC14E68EA}" destId="{6549733D-E137-4222-990A-CB0694905043}" srcOrd="2" destOrd="0" presId="urn:microsoft.com/office/officeart/2005/8/layout/lProcess2"/>
    <dgm:cxn modelId="{4BC69782-FE9D-4FC0-BDC2-E2E471B1331C}" type="presParOf" srcId="{6549733D-E137-4222-990A-CB0694905043}" destId="{C98BFA62-564E-4F2D-87DB-736F210FD91A}" srcOrd="0" destOrd="0" presId="urn:microsoft.com/office/officeart/2005/8/layout/lProcess2"/>
    <dgm:cxn modelId="{DACB9AE9-6E4E-4CEA-92B3-1352A1538CF4}" type="presParOf" srcId="{C98BFA62-564E-4F2D-87DB-736F210FD91A}" destId="{00B69570-92FA-43A8-BD66-47395E527DF8}" srcOrd="0" destOrd="0" presId="urn:microsoft.com/office/officeart/2005/8/layout/lProcess2"/>
    <dgm:cxn modelId="{CA004230-ABFD-4FED-9057-A94797D5A693}" type="presParOf" srcId="{C98BFA62-564E-4F2D-87DB-736F210FD91A}" destId="{1A1B8B0E-344C-4A3D-B8DC-B7CD7FFFF1B3}" srcOrd="1" destOrd="0" presId="urn:microsoft.com/office/officeart/2005/8/layout/lProcess2"/>
    <dgm:cxn modelId="{11D6E3C7-C17B-450A-9F3C-7641C01C81C8}" type="presParOf" srcId="{C98BFA62-564E-4F2D-87DB-736F210FD91A}" destId="{6A1D6948-278A-4CC5-A636-BF3BC7076EDF}" srcOrd="2" destOrd="0" presId="urn:microsoft.com/office/officeart/2005/8/layout/lProcess2"/>
    <dgm:cxn modelId="{B207CCA1-D2CB-43A8-BBAE-D46710AE717D}" type="presParOf" srcId="{C98BFA62-564E-4F2D-87DB-736F210FD91A}" destId="{DCD7F3FB-39E3-4041-875D-0E98CBF80F43}" srcOrd="3" destOrd="0" presId="urn:microsoft.com/office/officeart/2005/8/layout/lProcess2"/>
    <dgm:cxn modelId="{7DA93E51-4DC4-40CE-8609-A2014852E22E}" type="presParOf" srcId="{C98BFA62-564E-4F2D-87DB-736F210FD91A}" destId="{606CF0FB-D85D-4388-937B-7502D7D264EF}" srcOrd="4" destOrd="0" presId="urn:microsoft.com/office/officeart/2005/8/layout/lProcess2"/>
    <dgm:cxn modelId="{C63C221A-0C10-4CCF-9360-2E5531EBF002}" type="presParOf" srcId="{C98BFA62-564E-4F2D-87DB-736F210FD91A}" destId="{3B947B0D-9DEC-42EE-9BCF-3D06CBBF4FED}" srcOrd="5" destOrd="0" presId="urn:microsoft.com/office/officeart/2005/8/layout/lProcess2"/>
    <dgm:cxn modelId="{D5D1C90C-878E-4664-AD2C-609E0E2FD6BD}" type="presParOf" srcId="{C98BFA62-564E-4F2D-87DB-736F210FD91A}" destId="{5E8A2673-6A9D-43FA-AF50-5DA19C65D847}" srcOrd="6" destOrd="0" presId="urn:microsoft.com/office/officeart/2005/8/layout/lProcess2"/>
    <dgm:cxn modelId="{E709001B-BF55-4F2B-B348-39D235043C03}" type="presParOf" srcId="{A0273B05-DBB1-4032-B205-3D3354847FE1}" destId="{82791288-9E28-4DFD-8C04-43D0D60EBC20}" srcOrd="3" destOrd="0" presId="urn:microsoft.com/office/officeart/2005/8/layout/lProcess2"/>
    <dgm:cxn modelId="{27380E8C-C352-4E14-9826-53BEEC216AE3}" type="presParOf" srcId="{A0273B05-DBB1-4032-B205-3D3354847FE1}" destId="{2EB3A7AD-C915-4605-A21F-EBBF2D3D00F4}" srcOrd="4" destOrd="0" presId="urn:microsoft.com/office/officeart/2005/8/layout/lProcess2"/>
    <dgm:cxn modelId="{6418559E-75C2-4160-81E3-C8C2D7B95B75}" type="presParOf" srcId="{2EB3A7AD-C915-4605-A21F-EBBF2D3D00F4}" destId="{AB6293DE-B5B5-4D19-97EF-5D33AE2BAC99}" srcOrd="0" destOrd="0" presId="urn:microsoft.com/office/officeart/2005/8/layout/lProcess2"/>
    <dgm:cxn modelId="{D00A5F28-20AA-441C-B11D-45245B0D8ECD}" type="presParOf" srcId="{2EB3A7AD-C915-4605-A21F-EBBF2D3D00F4}" destId="{E9BBD5A5-2E26-48F3-A125-B3BC5B53766F}" srcOrd="1" destOrd="0" presId="urn:microsoft.com/office/officeart/2005/8/layout/lProcess2"/>
    <dgm:cxn modelId="{A0F413AF-37C8-4692-BDFA-C35F48836DD0}" type="presParOf" srcId="{2EB3A7AD-C915-4605-A21F-EBBF2D3D00F4}" destId="{4BFD0CA3-E901-48A1-BCD2-45B0251DAE18}" srcOrd="2" destOrd="0" presId="urn:microsoft.com/office/officeart/2005/8/layout/lProcess2"/>
    <dgm:cxn modelId="{AE895774-0907-4B38-B773-B2AC1AB727D9}" type="presParOf" srcId="{4BFD0CA3-E901-48A1-BCD2-45B0251DAE18}" destId="{87E52DDE-D1E4-4390-906E-BF6CC259AAD7}" srcOrd="0" destOrd="0" presId="urn:microsoft.com/office/officeart/2005/8/layout/lProcess2"/>
    <dgm:cxn modelId="{D83133F9-AE02-465D-9C5A-3A8687A28CA2}" type="presParOf" srcId="{87E52DDE-D1E4-4390-906E-BF6CC259AAD7}" destId="{010C7AA1-A178-4411-889D-D58F744F307C}" srcOrd="0" destOrd="0" presId="urn:microsoft.com/office/officeart/2005/8/layout/lProcess2"/>
    <dgm:cxn modelId="{7B0C6E33-81E9-4204-B283-F12C1131AD93}" type="presParOf" srcId="{87E52DDE-D1E4-4390-906E-BF6CC259AAD7}" destId="{62E4EBCD-325B-493D-8C20-E308FDEBDA23}" srcOrd="1" destOrd="0" presId="urn:microsoft.com/office/officeart/2005/8/layout/lProcess2"/>
    <dgm:cxn modelId="{273526D6-CCE1-4373-A74E-865E5816D1DC}" type="presParOf" srcId="{87E52DDE-D1E4-4390-906E-BF6CC259AAD7}" destId="{88EB8538-B356-42ED-A504-E1F2992A58DF}" srcOrd="2" destOrd="0" presId="urn:microsoft.com/office/officeart/2005/8/layout/lProcess2"/>
    <dgm:cxn modelId="{CDE12CEE-9E0E-4B73-A4D6-7CF2BB90B0DC}" type="presParOf" srcId="{87E52DDE-D1E4-4390-906E-BF6CC259AAD7}" destId="{7ECD9CF4-1FC2-41E4-BA52-03998EC1604E}" srcOrd="3" destOrd="0" presId="urn:microsoft.com/office/officeart/2005/8/layout/lProcess2"/>
    <dgm:cxn modelId="{F863DC78-566A-4280-A2D1-7A0E99AD0E47}" type="presParOf" srcId="{87E52DDE-D1E4-4390-906E-BF6CC259AAD7}" destId="{AB8D807A-351B-4A0D-A905-81D5B219DCE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36334-42C3-473E-A46E-89BABDFB4701}">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85E9D4-4F7C-42FA-AD32-E5AC129B5458}">
      <dsp:nvSpPr>
        <dsp:cNvPr id="0" name=""/>
        <dsp:cNvSpPr/>
      </dsp:nvSpPr>
      <dsp:spPr>
        <a:xfrm>
          <a:off x="384538" y="253918"/>
          <a:ext cx="7663900" cy="50816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Do I need to modernize to reduce costs? </a:t>
          </a:r>
        </a:p>
      </dsp:txBody>
      <dsp:txXfrm>
        <a:off x="384538" y="253918"/>
        <a:ext cx="7663900" cy="508162"/>
      </dsp:txXfrm>
    </dsp:sp>
    <dsp:sp modelId="{FFF92CBA-1FEF-4B6B-8D4F-22C7A045591D}">
      <dsp:nvSpPr>
        <dsp:cNvPr id="0" name=""/>
        <dsp:cNvSpPr/>
      </dsp:nvSpPr>
      <dsp:spPr>
        <a:xfrm>
          <a:off x="66936" y="190398"/>
          <a:ext cx="635203" cy="635203"/>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757524-2B12-46D0-9A51-D61A28D4DEA6}">
      <dsp:nvSpPr>
        <dsp:cNvPr id="0" name=""/>
        <dsp:cNvSpPr/>
      </dsp:nvSpPr>
      <dsp:spPr>
        <a:xfrm>
          <a:off x="748672" y="1015918"/>
          <a:ext cx="7299765" cy="508162"/>
        </a:xfrm>
        <a:prstGeom prst="rect">
          <a:avLst/>
        </a:prstGeom>
        <a:solidFill>
          <a:schemeClr val="accent4">
            <a:hueOff val="934604"/>
            <a:satOff val="-12499"/>
            <a:lumOff val="2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To maintain compliance? </a:t>
          </a:r>
        </a:p>
      </dsp:txBody>
      <dsp:txXfrm>
        <a:off x="748672" y="1015918"/>
        <a:ext cx="7299765" cy="508162"/>
      </dsp:txXfrm>
    </dsp:sp>
    <dsp:sp modelId="{99760706-BD70-4218-BCD4-E47D0D38B4B3}">
      <dsp:nvSpPr>
        <dsp:cNvPr id="0" name=""/>
        <dsp:cNvSpPr/>
      </dsp:nvSpPr>
      <dsp:spPr>
        <a:xfrm>
          <a:off x="431071" y="952398"/>
          <a:ext cx="635203" cy="635203"/>
        </a:xfrm>
        <a:prstGeom prst="ellipse">
          <a:avLst/>
        </a:prstGeom>
        <a:solidFill>
          <a:schemeClr val="lt1">
            <a:hueOff val="0"/>
            <a:satOff val="0"/>
            <a:lumOff val="0"/>
            <a:alphaOff val="0"/>
          </a:schemeClr>
        </a:solidFill>
        <a:ln w="25400" cap="flat" cmpd="sng" algn="ctr">
          <a:solidFill>
            <a:schemeClr val="accent4">
              <a:hueOff val="934604"/>
              <a:satOff val="-12499"/>
              <a:lumOff val="2304"/>
              <a:alphaOff val="0"/>
            </a:schemeClr>
          </a:solidFill>
          <a:prstDash val="solid"/>
        </a:ln>
        <a:effectLst/>
      </dsp:spPr>
      <dsp:style>
        <a:lnRef idx="2">
          <a:scrgbClr r="0" g="0" b="0"/>
        </a:lnRef>
        <a:fillRef idx="1">
          <a:scrgbClr r="0" g="0" b="0"/>
        </a:fillRef>
        <a:effectRef idx="0">
          <a:scrgbClr r="0" g="0" b="0"/>
        </a:effectRef>
        <a:fontRef idx="minor"/>
      </dsp:style>
    </dsp:sp>
    <dsp:sp modelId="{6EC577BE-CB8C-497D-B74E-96D5DF9B5E4B}">
      <dsp:nvSpPr>
        <dsp:cNvPr id="0" name=""/>
        <dsp:cNvSpPr/>
      </dsp:nvSpPr>
      <dsp:spPr>
        <a:xfrm>
          <a:off x="860432" y="1777918"/>
          <a:ext cx="7188005" cy="508162"/>
        </a:xfrm>
        <a:prstGeom prst="rect">
          <a:avLst/>
        </a:prstGeom>
        <a:solidFill>
          <a:schemeClr val="accent4">
            <a:hueOff val="1869208"/>
            <a:satOff val="-24999"/>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To keep vendor support? </a:t>
          </a:r>
        </a:p>
      </dsp:txBody>
      <dsp:txXfrm>
        <a:off x="860432" y="1777918"/>
        <a:ext cx="7188005" cy="508162"/>
      </dsp:txXfrm>
    </dsp:sp>
    <dsp:sp modelId="{451EAE9C-72F7-4C19-A5DB-7AE174C1FB36}">
      <dsp:nvSpPr>
        <dsp:cNvPr id="0" name=""/>
        <dsp:cNvSpPr/>
      </dsp:nvSpPr>
      <dsp:spPr>
        <a:xfrm>
          <a:off x="542831" y="1714398"/>
          <a:ext cx="635203" cy="635203"/>
        </a:xfrm>
        <a:prstGeom prst="ellipse">
          <a:avLst/>
        </a:prstGeom>
        <a:solidFill>
          <a:schemeClr val="lt1">
            <a:hueOff val="0"/>
            <a:satOff val="0"/>
            <a:lumOff val="0"/>
            <a:alphaOff val="0"/>
          </a:schemeClr>
        </a:solidFill>
        <a:ln w="25400" cap="flat" cmpd="sng" algn="ctr">
          <a:solidFill>
            <a:schemeClr val="accent4">
              <a:hueOff val="1869208"/>
              <a:satOff val="-24999"/>
              <a:lumOff val="4608"/>
              <a:alphaOff val="0"/>
            </a:schemeClr>
          </a:solidFill>
          <a:prstDash val="solid"/>
        </a:ln>
        <a:effectLst/>
      </dsp:spPr>
      <dsp:style>
        <a:lnRef idx="2">
          <a:scrgbClr r="0" g="0" b="0"/>
        </a:lnRef>
        <a:fillRef idx="1">
          <a:scrgbClr r="0" g="0" b="0"/>
        </a:fillRef>
        <a:effectRef idx="0">
          <a:scrgbClr r="0" g="0" b="0"/>
        </a:effectRef>
        <a:fontRef idx="minor"/>
      </dsp:style>
    </dsp:sp>
    <dsp:sp modelId="{29022DBD-D95F-452C-A50B-5A988DD89193}">
      <dsp:nvSpPr>
        <dsp:cNvPr id="0" name=""/>
        <dsp:cNvSpPr/>
      </dsp:nvSpPr>
      <dsp:spPr>
        <a:xfrm>
          <a:off x="748672" y="2539918"/>
          <a:ext cx="7299765" cy="508162"/>
        </a:xfrm>
        <a:prstGeom prst="rect">
          <a:avLst/>
        </a:prstGeom>
        <a:solidFill>
          <a:schemeClr val="accent4">
            <a:hueOff val="2803812"/>
            <a:satOff val="-37498"/>
            <a:lumOff val="69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For ISVs, to enable choice and features for my customers?</a:t>
          </a:r>
        </a:p>
      </dsp:txBody>
      <dsp:txXfrm>
        <a:off x="748672" y="2539918"/>
        <a:ext cx="7299765" cy="508162"/>
      </dsp:txXfrm>
    </dsp:sp>
    <dsp:sp modelId="{23CD6595-63D9-4FF9-96E7-7FC24C3E7AC6}">
      <dsp:nvSpPr>
        <dsp:cNvPr id="0" name=""/>
        <dsp:cNvSpPr/>
      </dsp:nvSpPr>
      <dsp:spPr>
        <a:xfrm>
          <a:off x="431071" y="2476398"/>
          <a:ext cx="635203" cy="635203"/>
        </a:xfrm>
        <a:prstGeom prst="ellipse">
          <a:avLst/>
        </a:prstGeom>
        <a:solidFill>
          <a:schemeClr val="lt1">
            <a:hueOff val="0"/>
            <a:satOff val="0"/>
            <a:lumOff val="0"/>
            <a:alphaOff val="0"/>
          </a:schemeClr>
        </a:solidFill>
        <a:ln w="25400" cap="flat" cmpd="sng" algn="ctr">
          <a:solidFill>
            <a:schemeClr val="accent4">
              <a:hueOff val="2803812"/>
              <a:satOff val="-37498"/>
              <a:lumOff val="6912"/>
              <a:alphaOff val="0"/>
            </a:schemeClr>
          </a:solidFill>
          <a:prstDash val="solid"/>
        </a:ln>
        <a:effectLst/>
      </dsp:spPr>
      <dsp:style>
        <a:lnRef idx="2">
          <a:scrgbClr r="0" g="0" b="0"/>
        </a:lnRef>
        <a:fillRef idx="1">
          <a:scrgbClr r="0" g="0" b="0"/>
        </a:fillRef>
        <a:effectRef idx="0">
          <a:scrgbClr r="0" g="0" b="0"/>
        </a:effectRef>
        <a:fontRef idx="minor"/>
      </dsp:style>
    </dsp:sp>
    <dsp:sp modelId="{17EDCD2E-7A62-4480-A1B1-A6B6B703B353}">
      <dsp:nvSpPr>
        <dsp:cNvPr id="0" name=""/>
        <dsp:cNvSpPr/>
      </dsp:nvSpPr>
      <dsp:spPr>
        <a:xfrm>
          <a:off x="384538" y="3301918"/>
          <a:ext cx="7663900" cy="508162"/>
        </a:xfrm>
        <a:prstGeom prst="rect">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Can I separate application modernization cycles from data modernization cycles?</a:t>
          </a:r>
        </a:p>
      </dsp:txBody>
      <dsp:txXfrm>
        <a:off x="384538" y="3301918"/>
        <a:ext cx="7663900" cy="508162"/>
      </dsp:txXfrm>
    </dsp:sp>
    <dsp:sp modelId="{831701BA-185A-4630-B9C3-A3C5BEA9687E}">
      <dsp:nvSpPr>
        <dsp:cNvPr id="0" name=""/>
        <dsp:cNvSpPr/>
      </dsp:nvSpPr>
      <dsp:spPr>
        <a:xfrm>
          <a:off x="66936" y="3238398"/>
          <a:ext cx="635203" cy="635203"/>
        </a:xfrm>
        <a:prstGeom prst="ellipse">
          <a:avLst/>
        </a:prstGeom>
        <a:solidFill>
          <a:schemeClr val="lt1">
            <a:hueOff val="0"/>
            <a:satOff val="0"/>
            <a:lumOff val="0"/>
            <a:alphaOff val="0"/>
          </a:schemeClr>
        </a:solidFill>
        <a:ln w="25400" cap="flat" cmpd="sng" algn="ctr">
          <a:solidFill>
            <a:schemeClr val="accent4">
              <a:hueOff val="3738416"/>
              <a:satOff val="-49997"/>
              <a:lumOff val="921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2B0DC-4CEC-43E8-A8D2-ABFE7A246429}">
      <dsp:nvSpPr>
        <dsp:cNvPr id="0" name=""/>
        <dsp:cNvSpPr/>
      </dsp:nvSpPr>
      <dsp:spPr>
        <a:xfrm>
          <a:off x="29" y="194515"/>
          <a:ext cx="2848570" cy="7488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2"/>
              </a:solidFill>
            </a:rPr>
            <a:t>Side-by-side</a:t>
          </a:r>
        </a:p>
      </dsp:txBody>
      <dsp:txXfrm>
        <a:off x="29" y="194515"/>
        <a:ext cx="2848570" cy="748800"/>
      </dsp:txXfrm>
    </dsp:sp>
    <dsp:sp modelId="{F63CBDB8-2AF6-4E4E-8F08-C39EA9DE2E9F}">
      <dsp:nvSpPr>
        <dsp:cNvPr id="0" name=""/>
        <dsp:cNvSpPr/>
      </dsp:nvSpPr>
      <dsp:spPr>
        <a:xfrm>
          <a:off x="29" y="943315"/>
          <a:ext cx="2848570" cy="292616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Allows for upgrade of OS</a:t>
          </a:r>
        </a:p>
        <a:p>
          <a:pPr marL="228600" lvl="1" indent="-228600" algn="l" defTabSz="1155700">
            <a:lnSpc>
              <a:spcPct val="90000"/>
            </a:lnSpc>
            <a:spcBef>
              <a:spcPct val="0"/>
            </a:spcBef>
            <a:spcAft>
              <a:spcPct val="15000"/>
            </a:spcAft>
            <a:buChar char="•"/>
          </a:pPr>
          <a:r>
            <a:rPr lang="en-US" sz="2600" kern="1200" dirty="0"/>
            <a:t>Easier testing</a:t>
          </a:r>
        </a:p>
        <a:p>
          <a:pPr marL="228600" lvl="1" indent="-228600" algn="l" defTabSz="1155700">
            <a:lnSpc>
              <a:spcPct val="90000"/>
            </a:lnSpc>
            <a:spcBef>
              <a:spcPct val="0"/>
            </a:spcBef>
            <a:spcAft>
              <a:spcPct val="15000"/>
            </a:spcAft>
            <a:buChar char="•"/>
          </a:pPr>
          <a:r>
            <a:rPr lang="en-US" sz="2600" kern="1200" dirty="0"/>
            <a:t>Easier rollback strategy</a:t>
          </a:r>
        </a:p>
        <a:p>
          <a:pPr marL="228600" lvl="1" indent="-228600" algn="l" defTabSz="1155700">
            <a:lnSpc>
              <a:spcPct val="90000"/>
            </a:lnSpc>
            <a:spcBef>
              <a:spcPct val="0"/>
            </a:spcBef>
            <a:spcAft>
              <a:spcPct val="15000"/>
            </a:spcAft>
            <a:buChar char="•"/>
          </a:pPr>
          <a:r>
            <a:rPr lang="en-US" sz="2600" kern="1200" dirty="0"/>
            <a:t>Less downtime</a:t>
          </a:r>
        </a:p>
      </dsp:txBody>
      <dsp:txXfrm>
        <a:off x="29" y="943315"/>
        <a:ext cx="2848570" cy="2926169"/>
      </dsp:txXfrm>
    </dsp:sp>
    <dsp:sp modelId="{6C192BC1-0495-4BE0-9D6A-0D67465A6511}">
      <dsp:nvSpPr>
        <dsp:cNvPr id="0" name=""/>
        <dsp:cNvSpPr/>
      </dsp:nvSpPr>
      <dsp:spPr>
        <a:xfrm>
          <a:off x="3247399" y="194515"/>
          <a:ext cx="2848570" cy="7488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2"/>
              </a:solidFill>
            </a:rPr>
            <a:t>In-place</a:t>
          </a:r>
        </a:p>
      </dsp:txBody>
      <dsp:txXfrm>
        <a:off x="3247399" y="194515"/>
        <a:ext cx="2848570" cy="748800"/>
      </dsp:txXfrm>
    </dsp:sp>
    <dsp:sp modelId="{A2C63B65-6598-4FC9-B4D4-5B032C613FD0}">
      <dsp:nvSpPr>
        <dsp:cNvPr id="0" name=""/>
        <dsp:cNvSpPr/>
      </dsp:nvSpPr>
      <dsp:spPr>
        <a:xfrm>
          <a:off x="3247399" y="943315"/>
          <a:ext cx="2848570" cy="292616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Doesn’t require additional hardware</a:t>
          </a:r>
        </a:p>
        <a:p>
          <a:pPr marL="228600" lvl="1" indent="-228600" algn="l" defTabSz="1155700">
            <a:lnSpc>
              <a:spcPct val="90000"/>
            </a:lnSpc>
            <a:spcBef>
              <a:spcPct val="0"/>
            </a:spcBef>
            <a:spcAft>
              <a:spcPct val="15000"/>
            </a:spcAft>
            <a:buChar char="•"/>
          </a:pPr>
          <a:r>
            <a:rPr lang="en-US" sz="2600" kern="1200" dirty="0"/>
            <a:t>No data migration required</a:t>
          </a:r>
        </a:p>
      </dsp:txBody>
      <dsp:txXfrm>
        <a:off x="3247399" y="943315"/>
        <a:ext cx="2848570" cy="2926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387F4-C0E2-4E1D-9570-3478B8894CB7}">
      <dsp:nvSpPr>
        <dsp:cNvPr id="0" name=""/>
        <dsp:cNvSpPr/>
      </dsp:nvSpPr>
      <dsp:spPr>
        <a:xfrm>
          <a:off x="614355" y="171151"/>
          <a:ext cx="2411041" cy="2411041"/>
        </a:xfrm>
        <a:prstGeom prst="pie">
          <a:avLst>
            <a:gd name="adj1" fmla="val 16200000"/>
            <a:gd name="adj2" fmla="val 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Functional &amp; Performance tests</a:t>
          </a:r>
        </a:p>
      </dsp:txBody>
      <dsp:txXfrm>
        <a:off x="1894216" y="670869"/>
        <a:ext cx="889789" cy="660166"/>
      </dsp:txXfrm>
    </dsp:sp>
    <dsp:sp modelId="{FBE7D708-6BCE-4231-9A30-12C8CB955A71}">
      <dsp:nvSpPr>
        <dsp:cNvPr id="0" name=""/>
        <dsp:cNvSpPr/>
      </dsp:nvSpPr>
      <dsp:spPr>
        <a:xfrm>
          <a:off x="614355" y="252094"/>
          <a:ext cx="2411041" cy="2411041"/>
        </a:xfrm>
        <a:prstGeom prst="pie">
          <a:avLst>
            <a:gd name="adj1" fmla="val 0"/>
            <a:gd name="adj2" fmla="val 5400000"/>
          </a:avLst>
        </a:prstGeom>
        <a:solidFill>
          <a:schemeClr val="accent4">
            <a:hueOff val="1246139"/>
            <a:satOff val="-16666"/>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Optimize</a:t>
          </a:r>
        </a:p>
      </dsp:txBody>
      <dsp:txXfrm>
        <a:off x="1894216" y="1503252"/>
        <a:ext cx="889789" cy="660166"/>
      </dsp:txXfrm>
    </dsp:sp>
    <dsp:sp modelId="{161CC5B2-4DBF-4E39-863B-169E51DAD8BE}">
      <dsp:nvSpPr>
        <dsp:cNvPr id="0" name=""/>
        <dsp:cNvSpPr/>
      </dsp:nvSpPr>
      <dsp:spPr>
        <a:xfrm>
          <a:off x="533412" y="252094"/>
          <a:ext cx="2411041" cy="2411041"/>
        </a:xfrm>
        <a:prstGeom prst="pie">
          <a:avLst>
            <a:gd name="adj1" fmla="val 5400000"/>
            <a:gd name="adj2" fmla="val 10800000"/>
          </a:avLst>
        </a:prstGeom>
        <a:solidFill>
          <a:schemeClr val="accent4">
            <a:hueOff val="2492277"/>
            <a:satOff val="-33331"/>
            <a:lumOff val="6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Migrate schema, objects &amp; data</a:t>
          </a:r>
        </a:p>
      </dsp:txBody>
      <dsp:txXfrm>
        <a:off x="774804" y="1503252"/>
        <a:ext cx="889789" cy="660166"/>
      </dsp:txXfrm>
    </dsp:sp>
    <dsp:sp modelId="{E3CA9FF5-619C-4A9C-A8BF-826C0DB3B617}">
      <dsp:nvSpPr>
        <dsp:cNvPr id="0" name=""/>
        <dsp:cNvSpPr/>
      </dsp:nvSpPr>
      <dsp:spPr>
        <a:xfrm>
          <a:off x="533412" y="171151"/>
          <a:ext cx="2411041" cy="2411041"/>
        </a:xfrm>
        <a:prstGeom prst="pie">
          <a:avLst>
            <a:gd name="adj1" fmla="val 10800000"/>
            <a:gd name="adj2" fmla="val 16200000"/>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Remediate applications</a:t>
          </a:r>
        </a:p>
      </dsp:txBody>
      <dsp:txXfrm>
        <a:off x="774804" y="670869"/>
        <a:ext cx="889789" cy="660166"/>
      </dsp:txXfrm>
    </dsp:sp>
    <dsp:sp modelId="{3394DA96-A318-401B-8C1A-43128E93AA9D}">
      <dsp:nvSpPr>
        <dsp:cNvPr id="0" name=""/>
        <dsp:cNvSpPr/>
      </dsp:nvSpPr>
      <dsp:spPr>
        <a:xfrm>
          <a:off x="465100" y="21897"/>
          <a:ext cx="2709551" cy="2709551"/>
        </a:xfrm>
        <a:prstGeom prst="circularArrow">
          <a:avLst>
            <a:gd name="adj1" fmla="val 5085"/>
            <a:gd name="adj2" fmla="val 327528"/>
            <a:gd name="adj3" fmla="val 21272472"/>
            <a:gd name="adj4" fmla="val 162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85F544-9ECC-4570-A562-0145C20D2D9B}">
      <dsp:nvSpPr>
        <dsp:cNvPr id="0" name=""/>
        <dsp:cNvSpPr/>
      </dsp:nvSpPr>
      <dsp:spPr>
        <a:xfrm>
          <a:off x="465100" y="102839"/>
          <a:ext cx="2709551" cy="2709551"/>
        </a:xfrm>
        <a:prstGeom prst="circularArrow">
          <a:avLst>
            <a:gd name="adj1" fmla="val 5085"/>
            <a:gd name="adj2" fmla="val 327528"/>
            <a:gd name="adj3" fmla="val 5072472"/>
            <a:gd name="adj4" fmla="val 0"/>
            <a:gd name="adj5" fmla="val 5932"/>
          </a:avLst>
        </a:prstGeom>
        <a:solidFill>
          <a:schemeClr val="accent4">
            <a:hueOff val="1246139"/>
            <a:satOff val="-16666"/>
            <a:lumOff val="307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11C6A7-1072-4198-BB90-78DC4DA13D67}">
      <dsp:nvSpPr>
        <dsp:cNvPr id="0" name=""/>
        <dsp:cNvSpPr/>
      </dsp:nvSpPr>
      <dsp:spPr>
        <a:xfrm>
          <a:off x="384158" y="102839"/>
          <a:ext cx="2709551" cy="2709551"/>
        </a:xfrm>
        <a:prstGeom prst="circularArrow">
          <a:avLst>
            <a:gd name="adj1" fmla="val 5085"/>
            <a:gd name="adj2" fmla="val 327528"/>
            <a:gd name="adj3" fmla="val 10472472"/>
            <a:gd name="adj4" fmla="val 5400000"/>
            <a:gd name="adj5" fmla="val 5932"/>
          </a:avLst>
        </a:prstGeom>
        <a:solidFill>
          <a:schemeClr val="accent4">
            <a:hueOff val="2492277"/>
            <a:satOff val="-33331"/>
            <a:lumOff val="61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2EFE32-674B-4EB8-ABF8-2B0FA0EB1009}">
      <dsp:nvSpPr>
        <dsp:cNvPr id="0" name=""/>
        <dsp:cNvSpPr/>
      </dsp:nvSpPr>
      <dsp:spPr>
        <a:xfrm>
          <a:off x="384158" y="21897"/>
          <a:ext cx="2709551" cy="2709551"/>
        </a:xfrm>
        <a:prstGeom prst="circularArrow">
          <a:avLst>
            <a:gd name="adj1" fmla="val 5085"/>
            <a:gd name="adj2" fmla="val 327528"/>
            <a:gd name="adj3" fmla="val 15872472"/>
            <a:gd name="adj4" fmla="val 10800000"/>
            <a:gd name="adj5" fmla="val 5932"/>
          </a:avLst>
        </a:prstGeom>
        <a:solidFill>
          <a:schemeClr val="accent4">
            <a:hueOff val="3738416"/>
            <a:satOff val="-49997"/>
            <a:lumOff val="921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93C8B-5758-404D-9263-2B99307E0FC0}">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CF5B1-E249-4DC2-BD9B-1CAB024DE095}">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638F0-25CD-471B-A966-A7DC572B3746}">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2BC714-F859-434A-BDC8-C64FE57FAD44}">
      <dsp:nvSpPr>
        <dsp:cNvPr id="0" name=""/>
        <dsp:cNvSpPr/>
      </dsp:nvSpPr>
      <dsp:spPr>
        <a:xfrm>
          <a:off x="331051" y="1005085"/>
          <a:ext cx="2053828" cy="205382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1DD44-0594-4444-B0CE-56BB0AA8D4BF}">
      <dsp:nvSpPr>
        <dsp:cNvPr id="0" name=""/>
        <dsp:cNvSpPr/>
      </dsp:nvSpPr>
      <dsp:spPr>
        <a:xfrm>
          <a:off x="2385427" y="970"/>
          <a:ext cx="1149748" cy="1149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Discover</a:t>
          </a:r>
        </a:p>
      </dsp:txBody>
      <dsp:txXfrm>
        <a:off x="2553804" y="169347"/>
        <a:ext cx="812994" cy="812994"/>
      </dsp:txXfrm>
    </dsp:sp>
    <dsp:sp modelId="{A6877B72-D67B-4CB1-A8CE-9F7037E46D86}">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Microsoft Assessment and Planning Toolkit (MAP)</a:t>
          </a:r>
        </a:p>
      </dsp:txBody>
      <dsp:txXfrm>
        <a:off x="3650150" y="970"/>
        <a:ext cx="1724622" cy="1149748"/>
      </dsp:txXfrm>
    </dsp:sp>
    <dsp:sp modelId="{51DD3555-DEE8-4370-89AA-2C0C7D03D648}">
      <dsp:nvSpPr>
        <dsp:cNvPr id="0" name=""/>
        <dsp:cNvSpPr/>
      </dsp:nvSpPr>
      <dsp:spPr>
        <a:xfrm>
          <a:off x="2775602" y="1457125"/>
          <a:ext cx="1149748" cy="1149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Assess</a:t>
          </a:r>
        </a:p>
      </dsp:txBody>
      <dsp:txXfrm>
        <a:off x="2943979" y="1625502"/>
        <a:ext cx="812994" cy="812994"/>
      </dsp:txXfrm>
    </dsp:sp>
    <dsp:sp modelId="{DF452D8B-7B66-418F-B2D8-F72E935B71C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Database Migration Assistant (DMA)</a:t>
          </a:r>
        </a:p>
      </dsp:txBody>
      <dsp:txXfrm>
        <a:off x="4040326" y="1457125"/>
        <a:ext cx="1724622" cy="1149748"/>
      </dsp:txXfrm>
    </dsp:sp>
    <dsp:sp modelId="{8610EC74-EA43-4484-AC86-13720478C176}">
      <dsp:nvSpPr>
        <dsp:cNvPr id="0" name=""/>
        <dsp:cNvSpPr/>
      </dsp:nvSpPr>
      <dsp:spPr>
        <a:xfrm>
          <a:off x="2385427" y="2913280"/>
          <a:ext cx="1149748" cy="1149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Test</a:t>
          </a:r>
        </a:p>
      </dsp:txBody>
      <dsp:txXfrm>
        <a:off x="2553804" y="3081657"/>
        <a:ext cx="812994" cy="812994"/>
      </dsp:txXfrm>
    </dsp:sp>
    <dsp:sp modelId="{10A73A4C-D70B-4ECE-99FA-A32D95C012E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Database Experimentation Assistant (DEA)</a:t>
          </a:r>
        </a:p>
      </dsp:txBody>
      <dsp:txXfrm>
        <a:off x="3650150" y="2913280"/>
        <a:ext cx="1724622" cy="11497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79F53-AE56-4717-8580-7C028106AF3B}">
      <dsp:nvSpPr>
        <dsp:cNvPr id="0" name=""/>
        <dsp:cNvSpPr/>
      </dsp:nvSpPr>
      <dsp:spPr>
        <a:xfrm>
          <a:off x="-5040062" y="-772458"/>
          <a:ext cx="6004562" cy="6004562"/>
        </a:xfrm>
        <a:prstGeom prst="blockArc">
          <a:avLst>
            <a:gd name="adj1" fmla="val 18900000"/>
            <a:gd name="adj2" fmla="val 2700000"/>
            <a:gd name="adj3" fmla="val 360"/>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AB11C-F678-4A9B-B20D-857B4998AA49}">
      <dsp:nvSpPr>
        <dsp:cNvPr id="0" name=""/>
        <dsp:cNvSpPr/>
      </dsp:nvSpPr>
      <dsp:spPr>
        <a:xfrm>
          <a:off x="312844" y="202735"/>
          <a:ext cx="5343116" cy="40529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Which SQL Server versions do I have?</a:t>
          </a:r>
        </a:p>
      </dsp:txBody>
      <dsp:txXfrm>
        <a:off x="312844" y="202735"/>
        <a:ext cx="5343116" cy="405292"/>
      </dsp:txXfrm>
    </dsp:sp>
    <dsp:sp modelId="{F4683F90-159D-459B-87D5-33100EC9B65A}">
      <dsp:nvSpPr>
        <dsp:cNvPr id="0" name=""/>
        <dsp:cNvSpPr/>
      </dsp:nvSpPr>
      <dsp:spPr>
        <a:xfrm>
          <a:off x="59536" y="152073"/>
          <a:ext cx="506615" cy="506615"/>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7C038F-7433-4714-B3DF-0B8C9B345762}">
      <dsp:nvSpPr>
        <dsp:cNvPr id="0" name=""/>
        <dsp:cNvSpPr/>
      </dsp:nvSpPr>
      <dsp:spPr>
        <a:xfrm>
          <a:off x="679872" y="811031"/>
          <a:ext cx="4976087" cy="405292"/>
        </a:xfrm>
        <a:prstGeom prst="rect">
          <a:avLst/>
        </a:prstGeom>
        <a:solidFill>
          <a:schemeClr val="accent4">
            <a:hueOff val="623069"/>
            <a:satOff val="-8333"/>
            <a:lumOff val="15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Which Editions am I running?</a:t>
          </a:r>
        </a:p>
      </dsp:txBody>
      <dsp:txXfrm>
        <a:off x="679872" y="811031"/>
        <a:ext cx="4976087" cy="405292"/>
      </dsp:txXfrm>
    </dsp:sp>
    <dsp:sp modelId="{C7468ACD-F8F4-4B8B-9755-33B48A198669}">
      <dsp:nvSpPr>
        <dsp:cNvPr id="0" name=""/>
        <dsp:cNvSpPr/>
      </dsp:nvSpPr>
      <dsp:spPr>
        <a:xfrm>
          <a:off x="426565" y="760369"/>
          <a:ext cx="506615" cy="506615"/>
        </a:xfrm>
        <a:prstGeom prst="ellipse">
          <a:avLst/>
        </a:prstGeom>
        <a:solidFill>
          <a:schemeClr val="lt1">
            <a:hueOff val="0"/>
            <a:satOff val="0"/>
            <a:lumOff val="0"/>
            <a:alphaOff val="0"/>
          </a:schemeClr>
        </a:solidFill>
        <a:ln w="25400" cap="flat" cmpd="sng" algn="ctr">
          <a:solidFill>
            <a:schemeClr val="accent4">
              <a:hueOff val="623069"/>
              <a:satOff val="-8333"/>
              <a:lumOff val="1536"/>
              <a:alphaOff val="0"/>
            </a:schemeClr>
          </a:solidFill>
          <a:prstDash val="solid"/>
        </a:ln>
        <a:effectLst/>
      </dsp:spPr>
      <dsp:style>
        <a:lnRef idx="2">
          <a:scrgbClr r="0" g="0" b="0"/>
        </a:lnRef>
        <a:fillRef idx="1">
          <a:scrgbClr r="0" g="0" b="0"/>
        </a:fillRef>
        <a:effectRef idx="0">
          <a:scrgbClr r="0" g="0" b="0"/>
        </a:effectRef>
        <a:fontRef idx="minor"/>
      </dsp:style>
    </dsp:sp>
    <dsp:sp modelId="{4CCA77BD-C7AF-4FED-88D9-FA70FC8B72B5}">
      <dsp:nvSpPr>
        <dsp:cNvPr id="0" name=""/>
        <dsp:cNvSpPr/>
      </dsp:nvSpPr>
      <dsp:spPr>
        <a:xfrm>
          <a:off x="881002" y="1418880"/>
          <a:ext cx="4774957" cy="405292"/>
        </a:xfrm>
        <a:prstGeom prst="rect">
          <a:avLst/>
        </a:prstGeom>
        <a:solidFill>
          <a:schemeClr val="accent4">
            <a:hueOff val="1246139"/>
            <a:satOff val="-16666"/>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Which SQL Server components are installed?</a:t>
          </a:r>
        </a:p>
      </dsp:txBody>
      <dsp:txXfrm>
        <a:off x="881002" y="1418880"/>
        <a:ext cx="4774957" cy="405292"/>
      </dsp:txXfrm>
    </dsp:sp>
    <dsp:sp modelId="{8BA05216-5335-41AC-B3D9-4D1925B70402}">
      <dsp:nvSpPr>
        <dsp:cNvPr id="0" name=""/>
        <dsp:cNvSpPr/>
      </dsp:nvSpPr>
      <dsp:spPr>
        <a:xfrm>
          <a:off x="627695" y="1368219"/>
          <a:ext cx="506615" cy="506615"/>
        </a:xfrm>
        <a:prstGeom prst="ellipse">
          <a:avLst/>
        </a:prstGeom>
        <a:solidFill>
          <a:schemeClr val="lt1">
            <a:hueOff val="0"/>
            <a:satOff val="0"/>
            <a:lumOff val="0"/>
            <a:alphaOff val="0"/>
          </a:schemeClr>
        </a:solidFill>
        <a:ln w="25400" cap="flat" cmpd="sng" algn="ctr">
          <a:solidFill>
            <a:schemeClr val="accent4">
              <a:hueOff val="1246139"/>
              <a:satOff val="-16666"/>
              <a:lumOff val="3072"/>
              <a:alphaOff val="0"/>
            </a:schemeClr>
          </a:solidFill>
          <a:prstDash val="solid"/>
        </a:ln>
        <a:effectLst/>
      </dsp:spPr>
      <dsp:style>
        <a:lnRef idx="2">
          <a:scrgbClr r="0" g="0" b="0"/>
        </a:lnRef>
        <a:fillRef idx="1">
          <a:scrgbClr r="0" g="0" b="0"/>
        </a:fillRef>
        <a:effectRef idx="0">
          <a:scrgbClr r="0" g="0" b="0"/>
        </a:effectRef>
        <a:fontRef idx="minor"/>
      </dsp:style>
    </dsp:sp>
    <dsp:sp modelId="{F7D371D5-7769-4280-81F0-ADF7E1513A1D}">
      <dsp:nvSpPr>
        <dsp:cNvPr id="0" name=""/>
        <dsp:cNvSpPr/>
      </dsp:nvSpPr>
      <dsp:spPr>
        <a:xfrm>
          <a:off x="945221" y="2027176"/>
          <a:ext cx="4710738" cy="405292"/>
        </a:xfrm>
        <a:prstGeom prst="rect">
          <a:avLst/>
        </a:prstGeom>
        <a:solidFill>
          <a:schemeClr val="accent4">
            <a:hueOff val="1869208"/>
            <a:satOff val="-24999"/>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How many cores are on each server?</a:t>
          </a:r>
        </a:p>
      </dsp:txBody>
      <dsp:txXfrm>
        <a:off x="945221" y="2027176"/>
        <a:ext cx="4710738" cy="405292"/>
      </dsp:txXfrm>
    </dsp:sp>
    <dsp:sp modelId="{585DC1A7-9955-46AA-810B-F5EEF76A9B85}">
      <dsp:nvSpPr>
        <dsp:cNvPr id="0" name=""/>
        <dsp:cNvSpPr/>
      </dsp:nvSpPr>
      <dsp:spPr>
        <a:xfrm>
          <a:off x="691913" y="1976514"/>
          <a:ext cx="506615" cy="506615"/>
        </a:xfrm>
        <a:prstGeom prst="ellipse">
          <a:avLst/>
        </a:prstGeom>
        <a:solidFill>
          <a:schemeClr val="lt1">
            <a:hueOff val="0"/>
            <a:satOff val="0"/>
            <a:lumOff val="0"/>
            <a:alphaOff val="0"/>
          </a:schemeClr>
        </a:solidFill>
        <a:ln w="25400" cap="flat" cmpd="sng" algn="ctr">
          <a:solidFill>
            <a:schemeClr val="accent4">
              <a:hueOff val="1869208"/>
              <a:satOff val="-24999"/>
              <a:lumOff val="4608"/>
              <a:alphaOff val="0"/>
            </a:schemeClr>
          </a:solidFill>
          <a:prstDash val="solid"/>
        </a:ln>
        <a:effectLst/>
      </dsp:spPr>
      <dsp:style>
        <a:lnRef idx="2">
          <a:scrgbClr r="0" g="0" b="0"/>
        </a:lnRef>
        <a:fillRef idx="1">
          <a:scrgbClr r="0" g="0" b="0"/>
        </a:fillRef>
        <a:effectRef idx="0">
          <a:scrgbClr r="0" g="0" b="0"/>
        </a:effectRef>
        <a:fontRef idx="minor"/>
      </dsp:style>
    </dsp:sp>
    <dsp:sp modelId="{C98BA003-B4B5-48FF-9F5A-C7C7063F84B7}">
      <dsp:nvSpPr>
        <dsp:cNvPr id="0" name=""/>
        <dsp:cNvSpPr/>
      </dsp:nvSpPr>
      <dsp:spPr>
        <a:xfrm>
          <a:off x="881002" y="2635471"/>
          <a:ext cx="4774957" cy="405292"/>
        </a:xfrm>
        <a:prstGeom prst="rect">
          <a:avLst/>
        </a:prstGeom>
        <a:solidFill>
          <a:schemeClr val="accent4">
            <a:hueOff val="2492277"/>
            <a:satOff val="-33331"/>
            <a:lumOff val="6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How many databases are in each instance?</a:t>
          </a:r>
        </a:p>
      </dsp:txBody>
      <dsp:txXfrm>
        <a:off x="881002" y="2635471"/>
        <a:ext cx="4774957" cy="405292"/>
      </dsp:txXfrm>
    </dsp:sp>
    <dsp:sp modelId="{D514B615-154C-407A-950C-BA8067487152}">
      <dsp:nvSpPr>
        <dsp:cNvPr id="0" name=""/>
        <dsp:cNvSpPr/>
      </dsp:nvSpPr>
      <dsp:spPr>
        <a:xfrm>
          <a:off x="627695" y="2584810"/>
          <a:ext cx="506615" cy="506615"/>
        </a:xfrm>
        <a:prstGeom prst="ellipse">
          <a:avLst/>
        </a:prstGeom>
        <a:solidFill>
          <a:schemeClr val="lt1">
            <a:hueOff val="0"/>
            <a:satOff val="0"/>
            <a:lumOff val="0"/>
            <a:alphaOff val="0"/>
          </a:schemeClr>
        </a:solidFill>
        <a:ln w="25400" cap="flat" cmpd="sng" algn="ctr">
          <a:solidFill>
            <a:schemeClr val="accent4">
              <a:hueOff val="2492277"/>
              <a:satOff val="-33331"/>
              <a:lumOff val="6144"/>
              <a:alphaOff val="0"/>
            </a:schemeClr>
          </a:solidFill>
          <a:prstDash val="solid"/>
        </a:ln>
        <a:effectLst/>
      </dsp:spPr>
      <dsp:style>
        <a:lnRef idx="2">
          <a:scrgbClr r="0" g="0" b="0"/>
        </a:lnRef>
        <a:fillRef idx="1">
          <a:scrgbClr r="0" g="0" b="0"/>
        </a:fillRef>
        <a:effectRef idx="0">
          <a:scrgbClr r="0" g="0" b="0"/>
        </a:effectRef>
        <a:fontRef idx="minor"/>
      </dsp:style>
    </dsp:sp>
    <dsp:sp modelId="{1930C842-2890-4202-980C-13C15300E9B1}">
      <dsp:nvSpPr>
        <dsp:cNvPr id="0" name=""/>
        <dsp:cNvSpPr/>
      </dsp:nvSpPr>
      <dsp:spPr>
        <a:xfrm>
          <a:off x="679872" y="3243321"/>
          <a:ext cx="4976087" cy="405292"/>
        </a:xfrm>
        <a:prstGeom prst="rect">
          <a:avLst/>
        </a:prstGeom>
        <a:solidFill>
          <a:schemeClr val="accent4">
            <a:hueOff val="3115346"/>
            <a:satOff val="-41664"/>
            <a:lumOff val="7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What are the sizes of all my databases?</a:t>
          </a:r>
        </a:p>
      </dsp:txBody>
      <dsp:txXfrm>
        <a:off x="679872" y="3243321"/>
        <a:ext cx="4976087" cy="405292"/>
      </dsp:txXfrm>
    </dsp:sp>
    <dsp:sp modelId="{13513C15-D24A-4568-8808-07C8CBE13D96}">
      <dsp:nvSpPr>
        <dsp:cNvPr id="0" name=""/>
        <dsp:cNvSpPr/>
      </dsp:nvSpPr>
      <dsp:spPr>
        <a:xfrm>
          <a:off x="426565" y="3192659"/>
          <a:ext cx="506615" cy="506615"/>
        </a:xfrm>
        <a:prstGeom prst="ellipse">
          <a:avLst/>
        </a:prstGeom>
        <a:solidFill>
          <a:schemeClr val="lt1">
            <a:hueOff val="0"/>
            <a:satOff val="0"/>
            <a:lumOff val="0"/>
            <a:alphaOff val="0"/>
          </a:schemeClr>
        </a:solidFill>
        <a:ln w="25400" cap="flat" cmpd="sng" algn="ctr">
          <a:solidFill>
            <a:schemeClr val="accent4">
              <a:hueOff val="3115346"/>
              <a:satOff val="-41664"/>
              <a:lumOff val="7680"/>
              <a:alphaOff val="0"/>
            </a:schemeClr>
          </a:solidFill>
          <a:prstDash val="solid"/>
        </a:ln>
        <a:effectLst/>
      </dsp:spPr>
      <dsp:style>
        <a:lnRef idx="2">
          <a:scrgbClr r="0" g="0" b="0"/>
        </a:lnRef>
        <a:fillRef idx="1">
          <a:scrgbClr r="0" g="0" b="0"/>
        </a:fillRef>
        <a:effectRef idx="0">
          <a:scrgbClr r="0" g="0" b="0"/>
        </a:effectRef>
        <a:fontRef idx="minor"/>
      </dsp:style>
    </dsp:sp>
    <dsp:sp modelId="{F5E84F9C-A8E1-4170-BD10-0F136E13257F}">
      <dsp:nvSpPr>
        <dsp:cNvPr id="0" name=""/>
        <dsp:cNvSpPr/>
      </dsp:nvSpPr>
      <dsp:spPr>
        <a:xfrm>
          <a:off x="312844" y="3851617"/>
          <a:ext cx="5343116" cy="405292"/>
        </a:xfrm>
        <a:prstGeom prst="rect">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What are the settings for each instance and database?</a:t>
          </a:r>
        </a:p>
      </dsp:txBody>
      <dsp:txXfrm>
        <a:off x="312844" y="3851617"/>
        <a:ext cx="5343116" cy="405292"/>
      </dsp:txXfrm>
    </dsp:sp>
    <dsp:sp modelId="{CE607497-9B97-44F7-B049-EF4B59F53F9A}">
      <dsp:nvSpPr>
        <dsp:cNvPr id="0" name=""/>
        <dsp:cNvSpPr/>
      </dsp:nvSpPr>
      <dsp:spPr>
        <a:xfrm>
          <a:off x="59536" y="3800955"/>
          <a:ext cx="506615" cy="506615"/>
        </a:xfrm>
        <a:prstGeom prst="ellipse">
          <a:avLst/>
        </a:prstGeom>
        <a:solidFill>
          <a:schemeClr val="lt1">
            <a:hueOff val="0"/>
            <a:satOff val="0"/>
            <a:lumOff val="0"/>
            <a:alphaOff val="0"/>
          </a:schemeClr>
        </a:solidFill>
        <a:ln w="25400" cap="flat" cmpd="sng" algn="ctr">
          <a:solidFill>
            <a:schemeClr val="accent4">
              <a:hueOff val="3738416"/>
              <a:satOff val="-49997"/>
              <a:lumOff val="921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A9999-0D67-4CB5-8D1E-0099AAFC2555}">
      <dsp:nvSpPr>
        <dsp:cNvPr id="0" name=""/>
        <dsp:cNvSpPr/>
      </dsp:nvSpPr>
      <dsp:spPr>
        <a:xfrm rot="2535521">
          <a:off x="3203226" y="3091447"/>
          <a:ext cx="667034" cy="45878"/>
        </a:xfrm>
        <a:custGeom>
          <a:avLst/>
          <a:gdLst/>
          <a:ahLst/>
          <a:cxnLst/>
          <a:rect l="0" t="0" r="0" b="0"/>
          <a:pathLst>
            <a:path>
              <a:moveTo>
                <a:pt x="0" y="22939"/>
              </a:moveTo>
              <a:lnTo>
                <a:pt x="667034" y="229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78CDBB-7AA4-444C-9970-52B826526452}">
      <dsp:nvSpPr>
        <dsp:cNvPr id="0" name=""/>
        <dsp:cNvSpPr/>
      </dsp:nvSpPr>
      <dsp:spPr>
        <a:xfrm>
          <a:off x="3289902" y="2164332"/>
          <a:ext cx="752900" cy="45878"/>
        </a:xfrm>
        <a:custGeom>
          <a:avLst/>
          <a:gdLst/>
          <a:ahLst/>
          <a:cxnLst/>
          <a:rect l="0" t="0" r="0" b="0"/>
          <a:pathLst>
            <a:path>
              <a:moveTo>
                <a:pt x="0" y="22939"/>
              </a:moveTo>
              <a:lnTo>
                <a:pt x="752900" y="229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74CBB8-9025-4C0F-A38F-10A13A0DD548}">
      <dsp:nvSpPr>
        <dsp:cNvPr id="0" name=""/>
        <dsp:cNvSpPr/>
      </dsp:nvSpPr>
      <dsp:spPr>
        <a:xfrm rot="19064479">
          <a:off x="3203226" y="1237216"/>
          <a:ext cx="667034" cy="45878"/>
        </a:xfrm>
        <a:custGeom>
          <a:avLst/>
          <a:gdLst/>
          <a:ahLst/>
          <a:cxnLst/>
          <a:rect l="0" t="0" r="0" b="0"/>
          <a:pathLst>
            <a:path>
              <a:moveTo>
                <a:pt x="0" y="22939"/>
              </a:moveTo>
              <a:lnTo>
                <a:pt x="667034" y="229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7BCE54-0AD2-44E3-A333-D449938F4D35}">
      <dsp:nvSpPr>
        <dsp:cNvPr id="0" name=""/>
        <dsp:cNvSpPr/>
      </dsp:nvSpPr>
      <dsp:spPr>
        <a:xfrm>
          <a:off x="1411348" y="1082240"/>
          <a:ext cx="2210062" cy="221006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2957D8-0E3E-4EEA-BF62-7DFDE7AB1BC2}">
      <dsp:nvSpPr>
        <dsp:cNvPr id="0" name=""/>
        <dsp:cNvSpPr/>
      </dsp:nvSpPr>
      <dsp:spPr>
        <a:xfrm>
          <a:off x="3622820" y="1268"/>
          <a:ext cx="1237209" cy="12372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Assess Compatibility Issues</a:t>
          </a:r>
        </a:p>
      </dsp:txBody>
      <dsp:txXfrm>
        <a:off x="3804005" y="182453"/>
        <a:ext cx="874839" cy="874839"/>
      </dsp:txXfrm>
    </dsp:sp>
    <dsp:sp modelId="{EBDCE9DB-5D5E-4657-AD2F-2BE753B12177}">
      <dsp:nvSpPr>
        <dsp:cNvPr id="0" name=""/>
        <dsp:cNvSpPr/>
      </dsp:nvSpPr>
      <dsp:spPr>
        <a:xfrm>
          <a:off x="4983751" y="1268"/>
          <a:ext cx="1855814" cy="1237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Breaking changes</a:t>
          </a:r>
        </a:p>
        <a:p>
          <a:pPr marL="114300" lvl="1" indent="-114300" algn="l" defTabSz="622300">
            <a:lnSpc>
              <a:spcPct val="90000"/>
            </a:lnSpc>
            <a:spcBef>
              <a:spcPct val="0"/>
            </a:spcBef>
            <a:spcAft>
              <a:spcPct val="15000"/>
            </a:spcAft>
            <a:buChar char="•"/>
          </a:pPr>
          <a:r>
            <a:rPr lang="en-US" sz="1400" kern="1200" dirty="0"/>
            <a:t>Behavior changes</a:t>
          </a:r>
        </a:p>
        <a:p>
          <a:pPr marL="114300" lvl="1" indent="-114300" algn="l" defTabSz="622300">
            <a:lnSpc>
              <a:spcPct val="90000"/>
            </a:lnSpc>
            <a:spcBef>
              <a:spcPct val="0"/>
            </a:spcBef>
            <a:spcAft>
              <a:spcPct val="15000"/>
            </a:spcAft>
            <a:buChar char="•"/>
          </a:pPr>
          <a:r>
            <a:rPr lang="en-US" sz="1400" kern="1200" dirty="0"/>
            <a:t>Deprecated features</a:t>
          </a:r>
        </a:p>
      </dsp:txBody>
      <dsp:txXfrm>
        <a:off x="4983751" y="1268"/>
        <a:ext cx="1855814" cy="1237209"/>
      </dsp:txXfrm>
    </dsp:sp>
    <dsp:sp modelId="{12136803-28CA-480B-91F0-1693197F85B2}">
      <dsp:nvSpPr>
        <dsp:cNvPr id="0" name=""/>
        <dsp:cNvSpPr/>
      </dsp:nvSpPr>
      <dsp:spPr>
        <a:xfrm>
          <a:off x="4042803" y="1568666"/>
          <a:ext cx="1237209" cy="12372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Discover new features</a:t>
          </a:r>
        </a:p>
      </dsp:txBody>
      <dsp:txXfrm>
        <a:off x="4223988" y="1749851"/>
        <a:ext cx="874839" cy="874839"/>
      </dsp:txXfrm>
    </dsp:sp>
    <dsp:sp modelId="{71AE85FC-7689-401A-960E-4CF9643D865A}">
      <dsp:nvSpPr>
        <dsp:cNvPr id="0" name=""/>
        <dsp:cNvSpPr/>
      </dsp:nvSpPr>
      <dsp:spPr>
        <a:xfrm>
          <a:off x="5403734" y="1568666"/>
          <a:ext cx="1855814" cy="1237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Performance</a:t>
          </a:r>
        </a:p>
        <a:p>
          <a:pPr marL="114300" lvl="1" indent="-114300" algn="l" defTabSz="622300">
            <a:lnSpc>
              <a:spcPct val="90000"/>
            </a:lnSpc>
            <a:spcBef>
              <a:spcPct val="0"/>
            </a:spcBef>
            <a:spcAft>
              <a:spcPct val="15000"/>
            </a:spcAft>
            <a:buChar char="•"/>
          </a:pPr>
          <a:r>
            <a:rPr lang="en-US" sz="1400" kern="1200" dirty="0"/>
            <a:t>Storage</a:t>
          </a:r>
        </a:p>
        <a:p>
          <a:pPr marL="114300" lvl="1" indent="-114300" algn="l" defTabSz="622300">
            <a:lnSpc>
              <a:spcPct val="90000"/>
            </a:lnSpc>
            <a:spcBef>
              <a:spcPct val="0"/>
            </a:spcBef>
            <a:spcAft>
              <a:spcPct val="15000"/>
            </a:spcAft>
            <a:buChar char="•"/>
          </a:pPr>
          <a:r>
            <a:rPr lang="en-US" sz="1400" kern="1200"/>
            <a:t>Security</a:t>
          </a:r>
        </a:p>
      </dsp:txBody>
      <dsp:txXfrm>
        <a:off x="5403734" y="1568666"/>
        <a:ext cx="1855814" cy="1237209"/>
      </dsp:txXfrm>
    </dsp:sp>
    <dsp:sp modelId="{F65BF8BE-558E-496C-9D4F-8248F03BECAD}">
      <dsp:nvSpPr>
        <dsp:cNvPr id="0" name=""/>
        <dsp:cNvSpPr/>
      </dsp:nvSpPr>
      <dsp:spPr>
        <a:xfrm>
          <a:off x="3622820" y="3136064"/>
          <a:ext cx="1237209" cy="12372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Perform Migration</a:t>
          </a:r>
        </a:p>
      </dsp:txBody>
      <dsp:txXfrm>
        <a:off x="3804005" y="3317249"/>
        <a:ext cx="874839" cy="874839"/>
      </dsp:txXfrm>
    </dsp:sp>
    <dsp:sp modelId="{31FED7FE-585B-4F86-9F5B-6BFA7CFA49CA}">
      <dsp:nvSpPr>
        <dsp:cNvPr id="0" name=""/>
        <dsp:cNvSpPr/>
      </dsp:nvSpPr>
      <dsp:spPr>
        <a:xfrm>
          <a:off x="4983751" y="3136064"/>
          <a:ext cx="1855814" cy="1237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Connect to source and target servers</a:t>
          </a:r>
        </a:p>
        <a:p>
          <a:pPr marL="114300" lvl="1" indent="-114300" algn="l" defTabSz="622300">
            <a:lnSpc>
              <a:spcPct val="90000"/>
            </a:lnSpc>
            <a:spcBef>
              <a:spcPct val="0"/>
            </a:spcBef>
            <a:spcAft>
              <a:spcPct val="15000"/>
            </a:spcAft>
            <a:buChar char="•"/>
          </a:pPr>
          <a:r>
            <a:rPr lang="en-US" sz="1400" kern="1200"/>
            <a:t>Choose databases</a:t>
          </a:r>
        </a:p>
        <a:p>
          <a:pPr marL="114300" lvl="1" indent="-114300" algn="l" defTabSz="622300">
            <a:lnSpc>
              <a:spcPct val="90000"/>
            </a:lnSpc>
            <a:spcBef>
              <a:spcPct val="0"/>
            </a:spcBef>
            <a:spcAft>
              <a:spcPct val="15000"/>
            </a:spcAft>
            <a:buChar char="•"/>
          </a:pPr>
          <a:r>
            <a:rPr lang="en-US" sz="1400" kern="1200"/>
            <a:t>Monitor migration</a:t>
          </a:r>
        </a:p>
        <a:p>
          <a:pPr marL="114300" lvl="1" indent="-114300" algn="l" defTabSz="622300">
            <a:lnSpc>
              <a:spcPct val="90000"/>
            </a:lnSpc>
            <a:spcBef>
              <a:spcPct val="0"/>
            </a:spcBef>
            <a:spcAft>
              <a:spcPct val="15000"/>
            </a:spcAft>
            <a:buChar char="•"/>
          </a:pPr>
          <a:r>
            <a:rPr lang="en-US" sz="1400" kern="1200"/>
            <a:t>Review final report</a:t>
          </a:r>
        </a:p>
      </dsp:txBody>
      <dsp:txXfrm>
        <a:off x="4983751" y="3136064"/>
        <a:ext cx="1855814" cy="12372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F7CA5-0B3F-4CD5-8D95-717FBB97687B}">
      <dsp:nvSpPr>
        <dsp:cNvPr id="0" name=""/>
        <dsp:cNvSpPr/>
      </dsp:nvSpPr>
      <dsp:spPr>
        <a:xfrm>
          <a:off x="2384160" y="1426849"/>
          <a:ext cx="1662958" cy="1394311"/>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Database Experimentation Assistant</a:t>
          </a:r>
        </a:p>
        <a:p>
          <a:pPr marL="0" lvl="0" indent="0" algn="ctr" defTabSz="444500">
            <a:lnSpc>
              <a:spcPct val="90000"/>
            </a:lnSpc>
            <a:spcBef>
              <a:spcPct val="0"/>
            </a:spcBef>
            <a:spcAft>
              <a:spcPct val="35000"/>
            </a:spcAft>
            <a:buNone/>
          </a:pPr>
          <a:endParaRPr lang="en-US" sz="1000" kern="1200" dirty="0">
            <a:solidFill>
              <a:schemeClr val="tx1"/>
            </a:solidFill>
          </a:endParaRPr>
        </a:p>
        <a:p>
          <a:pPr marL="0" lvl="0" indent="0" algn="ctr" defTabSz="444500">
            <a:lnSpc>
              <a:spcPct val="90000"/>
            </a:lnSpc>
            <a:spcBef>
              <a:spcPct val="0"/>
            </a:spcBef>
            <a:spcAft>
              <a:spcPct val="35000"/>
            </a:spcAft>
            <a:buNone/>
          </a:pPr>
          <a:endParaRPr lang="en-US" sz="1000" kern="1200" dirty="0">
            <a:solidFill>
              <a:schemeClr val="tx1"/>
            </a:solidFill>
          </a:endParaRPr>
        </a:p>
      </dsp:txBody>
      <dsp:txXfrm>
        <a:off x="2627695" y="1631041"/>
        <a:ext cx="1175888" cy="985927"/>
      </dsp:txXfrm>
    </dsp:sp>
    <dsp:sp modelId="{18C43CD2-D0F3-42B3-9C0E-75BCFB4733AF}">
      <dsp:nvSpPr>
        <dsp:cNvPr id="0" name=""/>
        <dsp:cNvSpPr/>
      </dsp:nvSpPr>
      <dsp:spPr>
        <a:xfrm rot="16200000">
          <a:off x="3095180" y="1290017"/>
          <a:ext cx="240918" cy="32745"/>
        </a:xfrm>
        <a:custGeom>
          <a:avLst/>
          <a:gdLst/>
          <a:ahLst/>
          <a:cxnLst/>
          <a:rect l="0" t="0" r="0" b="0"/>
          <a:pathLst>
            <a:path>
              <a:moveTo>
                <a:pt x="0" y="16372"/>
              </a:moveTo>
              <a:lnTo>
                <a:pt x="240918"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09617" y="1300367"/>
        <a:ext cx="12045" cy="12045"/>
      </dsp:txXfrm>
    </dsp:sp>
    <dsp:sp modelId="{B539789B-E2F8-4922-AB25-68D27C462A3B}">
      <dsp:nvSpPr>
        <dsp:cNvPr id="0" name=""/>
        <dsp:cNvSpPr/>
      </dsp:nvSpPr>
      <dsp:spPr>
        <a:xfrm>
          <a:off x="2630659" y="15970"/>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A/B testing</a:t>
          </a:r>
        </a:p>
      </dsp:txBody>
      <dsp:txXfrm>
        <a:off x="2801996" y="187307"/>
        <a:ext cx="827286" cy="827286"/>
      </dsp:txXfrm>
    </dsp:sp>
    <dsp:sp modelId="{A0B499DA-9CEF-4722-ADEA-506C8FA0E63A}">
      <dsp:nvSpPr>
        <dsp:cNvPr id="0" name=""/>
        <dsp:cNvSpPr/>
      </dsp:nvSpPr>
      <dsp:spPr>
        <a:xfrm rot="19800000">
          <a:off x="3889209" y="1670244"/>
          <a:ext cx="168019" cy="32745"/>
        </a:xfrm>
        <a:custGeom>
          <a:avLst/>
          <a:gdLst/>
          <a:ahLst/>
          <a:cxnLst/>
          <a:rect l="0" t="0" r="0" b="0"/>
          <a:pathLst>
            <a:path>
              <a:moveTo>
                <a:pt x="0" y="16372"/>
              </a:moveTo>
              <a:lnTo>
                <a:pt x="168019"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9019" y="1682416"/>
        <a:ext cx="8400" cy="8400"/>
      </dsp:txXfrm>
    </dsp:sp>
    <dsp:sp modelId="{EEF47F27-5F90-47D1-ABAC-9929182830C8}">
      <dsp:nvSpPr>
        <dsp:cNvPr id="0" name=""/>
        <dsp:cNvSpPr/>
      </dsp:nvSpPr>
      <dsp:spPr>
        <a:xfrm>
          <a:off x="3967601" y="767141"/>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Compatibility execution errors</a:t>
          </a:r>
        </a:p>
      </dsp:txBody>
      <dsp:txXfrm>
        <a:off x="4138938" y="938478"/>
        <a:ext cx="827286" cy="827286"/>
      </dsp:txXfrm>
    </dsp:sp>
    <dsp:sp modelId="{C2C79D73-97A4-4A03-966B-18B2101355F3}">
      <dsp:nvSpPr>
        <dsp:cNvPr id="0" name=""/>
        <dsp:cNvSpPr/>
      </dsp:nvSpPr>
      <dsp:spPr>
        <a:xfrm rot="1800000">
          <a:off x="3890597" y="2539843"/>
          <a:ext cx="147306" cy="32745"/>
        </a:xfrm>
        <a:custGeom>
          <a:avLst/>
          <a:gdLst/>
          <a:ahLst/>
          <a:cxnLst/>
          <a:rect l="0" t="0" r="0" b="0"/>
          <a:pathLst>
            <a:path>
              <a:moveTo>
                <a:pt x="0" y="16372"/>
              </a:moveTo>
              <a:lnTo>
                <a:pt x="147306"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0567" y="2552533"/>
        <a:ext cx="7365" cy="7365"/>
      </dsp:txXfrm>
    </dsp:sp>
    <dsp:sp modelId="{6AF15E0D-5BE1-49BC-99B2-98302DF74856}">
      <dsp:nvSpPr>
        <dsp:cNvPr id="0" name=""/>
        <dsp:cNvSpPr/>
      </dsp:nvSpPr>
      <dsp:spPr>
        <a:xfrm>
          <a:off x="3949663" y="2300552"/>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Degraded queries</a:t>
          </a:r>
        </a:p>
      </dsp:txBody>
      <dsp:txXfrm>
        <a:off x="4121000" y="2471889"/>
        <a:ext cx="827286" cy="827286"/>
      </dsp:txXfrm>
    </dsp:sp>
    <dsp:sp modelId="{FEF190C2-EAEA-424E-8FEB-C537D2ED5EEC}">
      <dsp:nvSpPr>
        <dsp:cNvPr id="0" name=""/>
        <dsp:cNvSpPr/>
      </dsp:nvSpPr>
      <dsp:spPr>
        <a:xfrm rot="5400000">
          <a:off x="3087195" y="2933233"/>
          <a:ext cx="256889" cy="32745"/>
        </a:xfrm>
        <a:custGeom>
          <a:avLst/>
          <a:gdLst/>
          <a:ahLst/>
          <a:cxnLst/>
          <a:rect l="0" t="0" r="0" b="0"/>
          <a:pathLst>
            <a:path>
              <a:moveTo>
                <a:pt x="0" y="16372"/>
              </a:moveTo>
              <a:lnTo>
                <a:pt x="256889"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09217" y="2943183"/>
        <a:ext cx="12844" cy="12844"/>
      </dsp:txXfrm>
    </dsp:sp>
    <dsp:sp modelId="{980C0F03-67FB-48B5-B3F6-05AB432D1E48}">
      <dsp:nvSpPr>
        <dsp:cNvPr id="0" name=""/>
        <dsp:cNvSpPr/>
      </dsp:nvSpPr>
      <dsp:spPr>
        <a:xfrm>
          <a:off x="2630659" y="3078050"/>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Workload comparison</a:t>
          </a:r>
        </a:p>
      </dsp:txBody>
      <dsp:txXfrm>
        <a:off x="2801996" y="3249387"/>
        <a:ext cx="827286" cy="827286"/>
      </dsp:txXfrm>
    </dsp:sp>
    <dsp:sp modelId="{C8FE7DF4-4074-45F1-B070-6A2EEDFDBC64}">
      <dsp:nvSpPr>
        <dsp:cNvPr id="0" name=""/>
        <dsp:cNvSpPr/>
      </dsp:nvSpPr>
      <dsp:spPr>
        <a:xfrm rot="9000000">
          <a:off x="2393376" y="2539843"/>
          <a:ext cx="147306" cy="32745"/>
        </a:xfrm>
        <a:custGeom>
          <a:avLst/>
          <a:gdLst/>
          <a:ahLst/>
          <a:cxnLst/>
          <a:rect l="0" t="0" r="0" b="0"/>
          <a:pathLst>
            <a:path>
              <a:moveTo>
                <a:pt x="0" y="16372"/>
              </a:moveTo>
              <a:lnTo>
                <a:pt x="147306"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63346" y="2552533"/>
        <a:ext cx="7365" cy="7365"/>
      </dsp:txXfrm>
    </dsp:sp>
    <dsp:sp modelId="{C796615F-7D49-4CD2-A970-F838488B1309}">
      <dsp:nvSpPr>
        <dsp:cNvPr id="0" name=""/>
        <dsp:cNvSpPr/>
      </dsp:nvSpPr>
      <dsp:spPr>
        <a:xfrm>
          <a:off x="1311656" y="2300552"/>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Hardware comparison</a:t>
          </a:r>
        </a:p>
      </dsp:txBody>
      <dsp:txXfrm>
        <a:off x="1482993" y="2471889"/>
        <a:ext cx="827286" cy="827286"/>
      </dsp:txXfrm>
    </dsp:sp>
    <dsp:sp modelId="{31F3975F-69E6-458F-9D3B-02C5B3CB1471}">
      <dsp:nvSpPr>
        <dsp:cNvPr id="0" name=""/>
        <dsp:cNvSpPr/>
      </dsp:nvSpPr>
      <dsp:spPr>
        <a:xfrm rot="12600000">
          <a:off x="2393376" y="1675422"/>
          <a:ext cx="147306" cy="32745"/>
        </a:xfrm>
        <a:custGeom>
          <a:avLst/>
          <a:gdLst/>
          <a:ahLst/>
          <a:cxnLst/>
          <a:rect l="0" t="0" r="0" b="0"/>
          <a:pathLst>
            <a:path>
              <a:moveTo>
                <a:pt x="0" y="16372"/>
              </a:moveTo>
              <a:lnTo>
                <a:pt x="147306"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63346" y="1688112"/>
        <a:ext cx="7365" cy="7365"/>
      </dsp:txXfrm>
    </dsp:sp>
    <dsp:sp modelId="{9D261AC7-3C95-43B5-8B3A-4B80A01525F0}">
      <dsp:nvSpPr>
        <dsp:cNvPr id="0" name=""/>
        <dsp:cNvSpPr/>
      </dsp:nvSpPr>
      <dsp:spPr>
        <a:xfrm>
          <a:off x="1311656" y="777498"/>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Configuration setting comparison</a:t>
          </a:r>
        </a:p>
      </dsp:txBody>
      <dsp:txXfrm>
        <a:off x="1482993" y="948835"/>
        <a:ext cx="827286" cy="8272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21AE8-C5C8-410E-84C3-F6A2D2F4311A}">
      <dsp:nvSpPr>
        <dsp:cNvPr id="0" name=""/>
        <dsp:cNvSpPr/>
      </dsp:nvSpPr>
      <dsp:spPr>
        <a:xfrm>
          <a:off x="0" y="0"/>
          <a:ext cx="2697736" cy="38445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t>DEA</a:t>
          </a:r>
        </a:p>
      </dsp:txBody>
      <dsp:txXfrm>
        <a:off x="0" y="0"/>
        <a:ext cx="2697736" cy="1153365"/>
      </dsp:txXfrm>
    </dsp:sp>
    <dsp:sp modelId="{72A0CBEE-1D3F-4B51-B196-6756B6EDC2FA}">
      <dsp:nvSpPr>
        <dsp:cNvPr id="0" name=""/>
        <dsp:cNvSpPr/>
      </dsp:nvSpPr>
      <dsp:spPr>
        <a:xfrm>
          <a:off x="270811" y="1153693"/>
          <a:ext cx="2158188" cy="7553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bg2"/>
              </a:solidFill>
            </a:rPr>
            <a:t>A/B Testing</a:t>
          </a:r>
          <a:endParaRPr lang="en-US" sz="900" kern="1200" dirty="0">
            <a:solidFill>
              <a:schemeClr val="bg2"/>
            </a:solidFill>
          </a:endParaRPr>
        </a:p>
      </dsp:txBody>
      <dsp:txXfrm>
        <a:off x="292933" y="1175815"/>
        <a:ext cx="2113944" cy="711056"/>
      </dsp:txXfrm>
    </dsp:sp>
    <dsp:sp modelId="{3702A193-B61B-44C0-8B22-5DC665017FEE}">
      <dsp:nvSpPr>
        <dsp:cNvPr id="0" name=""/>
        <dsp:cNvSpPr/>
      </dsp:nvSpPr>
      <dsp:spPr>
        <a:xfrm>
          <a:off x="270811" y="2025193"/>
          <a:ext cx="2158188" cy="7553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bg2"/>
              </a:solidFill>
            </a:rPr>
            <a:t>Capture and Replay workload for performance testing and reporting</a:t>
          </a:r>
          <a:endParaRPr lang="en-US" sz="900" kern="1200" dirty="0">
            <a:solidFill>
              <a:schemeClr val="bg2"/>
            </a:solidFill>
          </a:endParaRPr>
        </a:p>
      </dsp:txBody>
      <dsp:txXfrm>
        <a:off x="292933" y="2047315"/>
        <a:ext cx="2113944" cy="711056"/>
      </dsp:txXfrm>
    </dsp:sp>
    <dsp:sp modelId="{0290703A-9219-47DD-8304-B3F8B17E721B}">
      <dsp:nvSpPr>
        <dsp:cNvPr id="0" name=""/>
        <dsp:cNvSpPr/>
      </dsp:nvSpPr>
      <dsp:spPr>
        <a:xfrm>
          <a:off x="270811" y="2896693"/>
          <a:ext cx="2158188" cy="7553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bg2"/>
              </a:solidFill>
            </a:rPr>
            <a:t>Also reports on migration blockers because of failed T-SQL syntax</a:t>
          </a:r>
          <a:endParaRPr lang="en-US" sz="900" kern="1200" dirty="0">
            <a:solidFill>
              <a:schemeClr val="bg2"/>
            </a:solidFill>
          </a:endParaRPr>
        </a:p>
      </dsp:txBody>
      <dsp:txXfrm>
        <a:off x="292933" y="2918815"/>
        <a:ext cx="2113944" cy="711056"/>
      </dsp:txXfrm>
    </dsp:sp>
    <dsp:sp modelId="{56B8DCFE-EB97-4751-8DE1-49B10132E3F8}">
      <dsp:nvSpPr>
        <dsp:cNvPr id="0" name=""/>
        <dsp:cNvSpPr/>
      </dsp:nvSpPr>
      <dsp:spPr>
        <a:xfrm>
          <a:off x="2901103" y="0"/>
          <a:ext cx="2697736" cy="38445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t>DMA</a:t>
          </a:r>
        </a:p>
      </dsp:txBody>
      <dsp:txXfrm>
        <a:off x="2901103" y="0"/>
        <a:ext cx="2697736" cy="1153365"/>
      </dsp:txXfrm>
    </dsp:sp>
    <dsp:sp modelId="{00B69570-92FA-43A8-BD66-47395E527DF8}">
      <dsp:nvSpPr>
        <dsp:cNvPr id="0" name=""/>
        <dsp:cNvSpPr/>
      </dsp:nvSpPr>
      <dsp:spPr>
        <a:xfrm>
          <a:off x="3170877" y="1153458"/>
          <a:ext cx="2158188" cy="5600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bg2"/>
              </a:solidFill>
            </a:rPr>
            <a:t>Readiness assessment: blocking issues breaking changes, behavior changes</a:t>
          </a:r>
          <a:endParaRPr lang="en-US" sz="900" kern="1200" dirty="0">
            <a:solidFill>
              <a:schemeClr val="bg2"/>
            </a:solidFill>
          </a:endParaRPr>
        </a:p>
      </dsp:txBody>
      <dsp:txXfrm>
        <a:off x="3187281" y="1169862"/>
        <a:ext cx="2125380" cy="527261"/>
      </dsp:txXfrm>
    </dsp:sp>
    <dsp:sp modelId="{6A1D6948-278A-4CC5-A636-BF3BC7076EDF}">
      <dsp:nvSpPr>
        <dsp:cNvPr id="0" name=""/>
        <dsp:cNvSpPr/>
      </dsp:nvSpPr>
      <dsp:spPr>
        <a:xfrm>
          <a:off x="3170877" y="1799692"/>
          <a:ext cx="2158188" cy="5600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bg2"/>
              </a:solidFill>
            </a:rPr>
            <a:t>Moves schema, data and uncontained objects (like logins) To Azure SQL Database</a:t>
          </a:r>
          <a:endParaRPr lang="en-US" sz="900" kern="1200" dirty="0">
            <a:solidFill>
              <a:schemeClr val="bg2"/>
            </a:solidFill>
          </a:endParaRPr>
        </a:p>
      </dsp:txBody>
      <dsp:txXfrm>
        <a:off x="3187281" y="1816096"/>
        <a:ext cx="2125380" cy="527261"/>
      </dsp:txXfrm>
    </dsp:sp>
    <dsp:sp modelId="{606CF0FB-D85D-4388-937B-7502D7D264EF}">
      <dsp:nvSpPr>
        <dsp:cNvPr id="0" name=""/>
        <dsp:cNvSpPr/>
      </dsp:nvSpPr>
      <dsp:spPr>
        <a:xfrm>
          <a:off x="3170877" y="2445925"/>
          <a:ext cx="2158188" cy="5600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ctr" defTabSz="400050">
            <a:lnSpc>
              <a:spcPct val="90000"/>
            </a:lnSpc>
            <a:spcBef>
              <a:spcPct val="0"/>
            </a:spcBef>
            <a:spcAft>
              <a:spcPct val="35000"/>
            </a:spcAft>
            <a:buNone/>
          </a:pPr>
          <a:r>
            <a:rPr lang="en-US" sz="900" kern="1200">
              <a:solidFill>
                <a:schemeClr val="bg2"/>
              </a:solidFill>
            </a:rPr>
            <a:t>Backup / Restore to another SQL Server</a:t>
          </a:r>
          <a:endParaRPr lang="en-US" sz="900" kern="1200" dirty="0">
            <a:solidFill>
              <a:schemeClr val="bg2"/>
            </a:solidFill>
          </a:endParaRPr>
        </a:p>
        <a:p>
          <a:pPr marL="57150" lvl="1" indent="-57150" algn="ctr" defTabSz="311150">
            <a:lnSpc>
              <a:spcPct val="90000"/>
            </a:lnSpc>
            <a:spcBef>
              <a:spcPct val="0"/>
            </a:spcBef>
            <a:spcAft>
              <a:spcPct val="15000"/>
            </a:spcAft>
            <a:buChar char="•"/>
          </a:pPr>
          <a:r>
            <a:rPr lang="en-US" sz="700" kern="1200">
              <a:solidFill>
                <a:schemeClr val="bg2"/>
              </a:solidFill>
            </a:rPr>
            <a:t>Keeps source DB Compatibility Level</a:t>
          </a:r>
          <a:endParaRPr lang="en-US" sz="700" kern="1200" dirty="0">
            <a:solidFill>
              <a:schemeClr val="bg2"/>
            </a:solidFill>
          </a:endParaRPr>
        </a:p>
      </dsp:txBody>
      <dsp:txXfrm>
        <a:off x="3187281" y="2462329"/>
        <a:ext cx="2125380" cy="527261"/>
      </dsp:txXfrm>
    </dsp:sp>
    <dsp:sp modelId="{5E8A2673-6A9D-43FA-AF50-5DA19C65D847}">
      <dsp:nvSpPr>
        <dsp:cNvPr id="0" name=""/>
        <dsp:cNvSpPr/>
      </dsp:nvSpPr>
      <dsp:spPr>
        <a:xfrm>
          <a:off x="3170877" y="3092159"/>
          <a:ext cx="2158188" cy="5600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bg2"/>
              </a:solidFill>
            </a:rPr>
            <a:t>New feature recommendation</a:t>
          </a:r>
          <a:endParaRPr lang="en-US" sz="900" kern="1200" dirty="0">
            <a:solidFill>
              <a:schemeClr val="bg2"/>
            </a:solidFill>
          </a:endParaRPr>
        </a:p>
      </dsp:txBody>
      <dsp:txXfrm>
        <a:off x="3187281" y="3108563"/>
        <a:ext cx="2125380" cy="527261"/>
      </dsp:txXfrm>
    </dsp:sp>
    <dsp:sp modelId="{AB6293DE-B5B5-4D19-97EF-5D33AE2BAC99}">
      <dsp:nvSpPr>
        <dsp:cNvPr id="0" name=""/>
        <dsp:cNvSpPr/>
      </dsp:nvSpPr>
      <dsp:spPr>
        <a:xfrm>
          <a:off x="5801170" y="0"/>
          <a:ext cx="2697736" cy="38445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t>QTA</a:t>
          </a:r>
        </a:p>
      </dsp:txBody>
      <dsp:txXfrm>
        <a:off x="5801170" y="0"/>
        <a:ext cx="2697736" cy="1153365"/>
      </dsp:txXfrm>
    </dsp:sp>
    <dsp:sp modelId="{010C7AA1-A178-4411-889D-D58F744F307C}">
      <dsp:nvSpPr>
        <dsp:cNvPr id="0" name=""/>
        <dsp:cNvSpPr/>
      </dsp:nvSpPr>
      <dsp:spPr>
        <a:xfrm>
          <a:off x="6070943" y="1153693"/>
          <a:ext cx="2158188" cy="7553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bg2"/>
              </a:solidFill>
            </a:rPr>
            <a:t>Upgrade Database Compatibility Model to desired state</a:t>
          </a:r>
          <a:endParaRPr lang="en-US" sz="900" kern="1200" dirty="0">
            <a:solidFill>
              <a:schemeClr val="bg2"/>
            </a:solidFill>
          </a:endParaRPr>
        </a:p>
      </dsp:txBody>
      <dsp:txXfrm>
        <a:off x="6093065" y="1175815"/>
        <a:ext cx="2113944" cy="711056"/>
      </dsp:txXfrm>
    </dsp:sp>
    <dsp:sp modelId="{88EB8538-B356-42ED-A504-E1F2992A58DF}">
      <dsp:nvSpPr>
        <dsp:cNvPr id="0" name=""/>
        <dsp:cNvSpPr/>
      </dsp:nvSpPr>
      <dsp:spPr>
        <a:xfrm>
          <a:off x="6070943" y="2025193"/>
          <a:ext cx="2158188" cy="7553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ctr" defTabSz="400050">
            <a:lnSpc>
              <a:spcPct val="90000"/>
            </a:lnSpc>
            <a:spcBef>
              <a:spcPct val="0"/>
            </a:spcBef>
            <a:spcAft>
              <a:spcPct val="35000"/>
            </a:spcAft>
            <a:buNone/>
          </a:pPr>
          <a:r>
            <a:rPr lang="en-US" sz="900" kern="1200">
              <a:solidFill>
                <a:schemeClr val="bg2"/>
              </a:solidFill>
            </a:rPr>
            <a:t>Detects workload regressions, and tests CE model variations (subsets)</a:t>
          </a:r>
          <a:endParaRPr lang="en-US" sz="900" kern="1200" dirty="0">
            <a:solidFill>
              <a:schemeClr val="bg2"/>
            </a:solidFill>
          </a:endParaRPr>
        </a:p>
        <a:p>
          <a:pPr marL="57150" lvl="1" indent="-57150" algn="ctr" defTabSz="311150">
            <a:lnSpc>
              <a:spcPct val="90000"/>
            </a:lnSpc>
            <a:spcBef>
              <a:spcPct val="0"/>
            </a:spcBef>
            <a:spcAft>
              <a:spcPct val="15000"/>
            </a:spcAft>
            <a:buChar char="•"/>
          </a:pPr>
          <a:r>
            <a:rPr lang="en-US" sz="700" kern="1200">
              <a:solidFill>
                <a:schemeClr val="bg2"/>
              </a:solidFill>
            </a:rPr>
            <a:t>Does not move to last known good state</a:t>
          </a:r>
          <a:endParaRPr lang="en-US" sz="700" kern="1200" dirty="0">
            <a:solidFill>
              <a:schemeClr val="bg2"/>
            </a:solidFill>
          </a:endParaRPr>
        </a:p>
      </dsp:txBody>
      <dsp:txXfrm>
        <a:off x="6093065" y="2047315"/>
        <a:ext cx="2113944" cy="711056"/>
      </dsp:txXfrm>
    </dsp:sp>
    <dsp:sp modelId="{AB8D807A-351B-4A0D-A905-81D5B219DCE7}">
      <dsp:nvSpPr>
        <dsp:cNvPr id="0" name=""/>
        <dsp:cNvSpPr/>
      </dsp:nvSpPr>
      <dsp:spPr>
        <a:xfrm>
          <a:off x="6070943" y="2896693"/>
          <a:ext cx="2158188" cy="7553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ctr" defTabSz="400050">
            <a:lnSpc>
              <a:spcPct val="90000"/>
            </a:lnSpc>
            <a:spcBef>
              <a:spcPct val="0"/>
            </a:spcBef>
            <a:spcAft>
              <a:spcPct val="35000"/>
            </a:spcAft>
            <a:buNone/>
          </a:pPr>
          <a:r>
            <a:rPr lang="en-US" sz="900" kern="1200">
              <a:solidFill>
                <a:schemeClr val="bg2"/>
              </a:solidFill>
            </a:rPr>
            <a:t>Provides tangible recommendations for tuning queries</a:t>
          </a:r>
          <a:endParaRPr lang="en-US" sz="900" kern="1200" dirty="0">
            <a:solidFill>
              <a:schemeClr val="bg2"/>
            </a:solidFill>
          </a:endParaRPr>
        </a:p>
        <a:p>
          <a:pPr marL="57150" lvl="1" indent="-57150" algn="ctr" defTabSz="311150">
            <a:lnSpc>
              <a:spcPct val="90000"/>
            </a:lnSpc>
            <a:spcBef>
              <a:spcPct val="0"/>
            </a:spcBef>
            <a:spcAft>
              <a:spcPct val="15000"/>
            </a:spcAft>
            <a:buChar char="•"/>
          </a:pPr>
          <a:r>
            <a:rPr lang="en-US" sz="700" kern="1200">
              <a:solidFill>
                <a:schemeClr val="bg2"/>
              </a:solidFill>
            </a:rPr>
            <a:t>Tweak most common CE model assumptions</a:t>
          </a:r>
          <a:endParaRPr lang="en-US" sz="700" kern="1200" dirty="0">
            <a:solidFill>
              <a:schemeClr val="bg2"/>
            </a:solidFill>
          </a:endParaRPr>
        </a:p>
        <a:p>
          <a:pPr marL="57150" lvl="1" indent="-57150" algn="ctr" defTabSz="311150">
            <a:lnSpc>
              <a:spcPct val="90000"/>
            </a:lnSpc>
            <a:spcBef>
              <a:spcPct val="0"/>
            </a:spcBef>
            <a:spcAft>
              <a:spcPct val="15000"/>
            </a:spcAft>
            <a:buChar char="•"/>
          </a:pPr>
          <a:r>
            <a:rPr lang="en-US" sz="700" kern="1200">
              <a:solidFill>
                <a:schemeClr val="bg2"/>
              </a:solidFill>
            </a:rPr>
            <a:t>Overall keeps use of CE version mapped to the DB Compatibility Level</a:t>
          </a:r>
          <a:endParaRPr lang="en-US" sz="700" kern="1200" dirty="0">
            <a:solidFill>
              <a:schemeClr val="bg2"/>
            </a:solidFill>
          </a:endParaRPr>
        </a:p>
      </dsp:txBody>
      <dsp:txXfrm>
        <a:off x="6093065" y="2918815"/>
        <a:ext cx="2113944" cy="71105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atamigration.microsoft.com/scenario/sql-to-sqlserv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sdn.microsoft.com/en-us/library/bb977556.asp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sql/dma/dma-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s.msdn.microsoft.com/datamigration/2017/07/25/dea-2-1-general-availability-release-overview-database-experimentation-assistan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sql/dma/dma-assesssqlonprem"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docs.microsoft.com/sql/relational-databases/performance/cardinality-estimation-sql-server#versions-of-the-ce" TargetMode="External"/><Relationship Id="rId4" Type="http://schemas.openxmlformats.org/officeDocument/2006/relationships/hyperlink" Target="https://docs.microsoft.com/en-us/sql/dma/dma-overview"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ka.ms/eos-offer-faq"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nam06.safelinks.protection.outlook.com/?url=https%3A%2F%2Fmicrosoft.sharepoint.com%2Fsites%2FInfopedia_G01%2FPages%2FEnd-of-Support.aspx&amp;data=02%7C01%7CPedro.Lopes%40microsoft.com%7C11b8023488634fcf16b408d68c379b60%7C72f988bf86f141af91ab2d7cd011db47%7C1%7C0%7C636850567837229717&amp;sdata=0KZ16%2FpJVEDl3P0hg5r20hkip0xqSe%2B6LY%2FO5%2Bm8edo%3D&amp;reserved=0" TargetMode="External"/><Relationship Id="rId4" Type="http://schemas.openxmlformats.org/officeDocument/2006/relationships/hyperlink" Target="https://aka.ms/internal-eos-offer-faq"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in slide: </a:t>
            </a:r>
            <a:r>
              <a:rPr lang="en-US">
                <a:hlinkClick r:id="rId3"/>
              </a:rPr>
              <a:t>https://datamigration.microsoft.com/scenario/sql-to-sqlserver</a:t>
            </a:r>
            <a:endParaRPr lang="en-US"/>
          </a:p>
          <a:p>
            <a:endParaRPr lang="en-US"/>
          </a:p>
          <a:p>
            <a:r>
              <a:rPr lang="en-US"/>
              <a:t>Source for quote?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856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349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The </a:t>
            </a:r>
            <a:r>
              <a:rPr lang="en-US" sz="900">
                <a:hlinkClick r:id="rId3"/>
              </a:rPr>
              <a:t>Microsoft Assessment and Planning Toolkit (MAP) </a:t>
            </a:r>
            <a:r>
              <a:rPr lang="en-US" sz="900"/>
              <a:t>is an agentless, automated, multi-product planning and assessment tool for quicker and easier desktop, server and cloud migrations. MAP can be used to provide an inventory of all your database servers, including installed components, database details, settings and capacity planning information. </a:t>
            </a:r>
            <a:r>
              <a:rPr lang="en-US"/>
              <a:t>This Solution Accelerator provides a powerful inventory, assessment, and reporting tool to simplify the migration planning process. </a:t>
            </a:r>
          </a:p>
          <a:p>
            <a:pPr marL="0" indent="0">
              <a:buFont typeface="Arial" panose="020B0604020202020204" pitchFamily="34" charset="0"/>
              <a:buNone/>
            </a:pPr>
            <a:r>
              <a:rPr lang="en-US"/>
              <a:t>There</a:t>
            </a:r>
            <a:r>
              <a:rPr lang="en-US" baseline="0"/>
              <a:t> are 8 areas that the  Microsoft Assessment and Planning Toolkit (MAP) toolkit assesses:</a:t>
            </a:r>
          </a:p>
          <a:p>
            <a:pPr marL="388712" lvl="1" indent="-171450">
              <a:buFont typeface="Arial" panose="020B0604020202020204" pitchFamily="34" charset="0"/>
              <a:buChar char="•"/>
            </a:pPr>
            <a:r>
              <a:rPr lang="en-US" baseline="0"/>
              <a:t>Cloud</a:t>
            </a:r>
          </a:p>
          <a:p>
            <a:pPr marL="388712" lvl="1" indent="-171450">
              <a:buFont typeface="Arial" panose="020B0604020202020204" pitchFamily="34" charset="0"/>
              <a:buChar char="•"/>
            </a:pPr>
            <a:r>
              <a:rPr lang="en-US" baseline="0"/>
              <a:t>Desktop</a:t>
            </a:r>
          </a:p>
          <a:p>
            <a:pPr marL="388712" lvl="1" indent="-171450">
              <a:buFont typeface="Arial" panose="020B0604020202020204" pitchFamily="34" charset="0"/>
              <a:buChar char="•"/>
            </a:pPr>
            <a:r>
              <a:rPr lang="en-US" baseline="0"/>
              <a:t>Server</a:t>
            </a:r>
          </a:p>
          <a:p>
            <a:pPr marL="388712" lvl="1" indent="-171450">
              <a:buFont typeface="Arial" panose="020B0604020202020204" pitchFamily="34" charset="0"/>
              <a:buChar char="•"/>
            </a:pPr>
            <a:r>
              <a:rPr lang="en-US" baseline="0"/>
              <a:t>Desktop Virtualization</a:t>
            </a:r>
          </a:p>
          <a:p>
            <a:pPr marL="388712" lvl="1" indent="-171450">
              <a:buFont typeface="Arial" panose="020B0604020202020204" pitchFamily="34" charset="0"/>
              <a:buChar char="•"/>
            </a:pPr>
            <a:r>
              <a:rPr lang="en-US" baseline="0"/>
              <a:t>Server Virtualization</a:t>
            </a:r>
          </a:p>
          <a:p>
            <a:pPr marL="388712" lvl="1" indent="-171450">
              <a:buFont typeface="Arial" panose="020B0604020202020204" pitchFamily="34" charset="0"/>
              <a:buChar char="•"/>
            </a:pPr>
            <a:r>
              <a:rPr lang="en-US" baseline="0"/>
              <a:t>Database </a:t>
            </a:r>
          </a:p>
          <a:p>
            <a:pPr marL="388712" lvl="1" indent="-171450">
              <a:buFont typeface="Arial" panose="020B0604020202020204" pitchFamily="34" charset="0"/>
              <a:buChar char="•"/>
            </a:pPr>
            <a:r>
              <a:rPr lang="en-US" baseline="0"/>
              <a:t>Usage Tracking</a:t>
            </a:r>
          </a:p>
          <a:p>
            <a:pPr marL="388712" lvl="1" indent="-171450">
              <a:buFont typeface="Arial" panose="020B0604020202020204" pitchFamily="34" charset="0"/>
              <a:buChar char="•"/>
            </a:pPr>
            <a:r>
              <a:rPr lang="en-US" baseline="0"/>
              <a:t>Environment </a:t>
            </a:r>
            <a:endParaRPr lang="en-US" sz="900"/>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45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771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Data Migration Assistant (DMA) </a:t>
            </a:r>
            <a:r>
              <a:rPr lang="en-US"/>
              <a:t>detects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  Once the assessment is complete and issues have been mitigated, the DMA will automate the process of migrating your schema and data to the target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Source for quote?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583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4699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Database Experimentation Assistant (DEA)</a:t>
            </a:r>
            <a:r>
              <a:rPr lang="en-US"/>
              <a:t> is an A/B testing solution for SQL Server upgrades. It will assist in evaluating a targeted version of SQL for a given workload. Customers who are upgrading from previous SQL Server versions (SQL Server 2005 and above) to any new version of the SQL Server will be able to use these analysis metrics.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r>
              <a:rPr lang="en-US" sz="900"/>
              <a:t>DEA allows:</a:t>
            </a:r>
          </a:p>
          <a:p>
            <a:pPr marL="171450" indent="-171450">
              <a:buFont typeface="Arial" panose="020B0604020202020204" pitchFamily="34" charset="0"/>
              <a:buChar char="•"/>
            </a:pPr>
            <a:r>
              <a:rPr lang="en-US" sz="900"/>
              <a:t>Automated script to set up </a:t>
            </a:r>
            <a:r>
              <a:rPr lang="en-US" sz="900" b="1"/>
              <a:t>workload capture and replay </a:t>
            </a:r>
            <a:r>
              <a:rPr lang="en-US" sz="900"/>
              <a:t>of production database (using existing SQL server functionality Distributed Replay &amp; SQL tracing).</a:t>
            </a:r>
          </a:p>
          <a:p>
            <a:pPr marL="171450" indent="-171450">
              <a:buFont typeface="Arial" panose="020B0604020202020204" pitchFamily="34" charset="0"/>
              <a:buChar char="•"/>
            </a:pPr>
            <a:r>
              <a:rPr lang="en-US" sz="900"/>
              <a:t>Perform </a:t>
            </a:r>
            <a:r>
              <a:rPr lang="en-US" sz="900" b="1"/>
              <a:t>statistical analysis </a:t>
            </a:r>
            <a:r>
              <a:rPr lang="en-US" sz="900"/>
              <a:t>on traces collected using both old and new instances.</a:t>
            </a:r>
          </a:p>
          <a:p>
            <a:pPr marL="171450" indent="-171450">
              <a:buFont typeface="Arial" panose="020B0604020202020204" pitchFamily="34" charset="0"/>
              <a:buChar char="•"/>
            </a:pPr>
            <a:r>
              <a:rPr lang="en-US" sz="900"/>
              <a:t>Visualize data through detailed </a:t>
            </a:r>
            <a:r>
              <a:rPr lang="en-US" sz="900" b="1"/>
              <a:t>reports.</a:t>
            </a:r>
            <a:endParaRPr lang="en-US" sz="900"/>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Source for quote?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9067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Options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654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Select Sources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857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Completed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37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4855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Completed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8491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select one of the previous replays we’ve done, the report shows up.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9191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we have a number of potential upgrade blockers. Click on the bar to see details.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8568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Upgrade Blockers tab shows any syntax execution errors that existed in the replay (B) that didn’t exist in the source (A). Syntax errors mapping to discontinued T-SQL are listed, in the context of the statement that produced the error. In this case, the “COMPUTE” clause was discontinued (back in SQL 2012), so this issue needs addressing.</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223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a:t>
            </a:r>
          </a:p>
          <a:p>
            <a:r>
              <a:rPr lang="en-US" dirty="0">
                <a:hlinkClick r:id="rId3"/>
              </a:rPr>
              <a:t>https://docs.microsoft.com/en-us/sql/dma/dma-assesssqlonprem</a:t>
            </a:r>
            <a:r>
              <a:rPr lang="en-US" dirty="0"/>
              <a:t> </a:t>
            </a:r>
          </a:p>
          <a:p>
            <a:r>
              <a:rPr lang="en-US" dirty="0">
                <a:hlinkClick r:id="rId4"/>
              </a:rPr>
              <a:t>https://docs.microsoft.com/en-us/sql/dma/dma-overview</a:t>
            </a:r>
            <a:r>
              <a:rPr lang="en-US" dirty="0"/>
              <a:t> </a:t>
            </a:r>
          </a:p>
          <a:p>
            <a:r>
              <a:rPr lang="en-US" dirty="0"/>
              <a:t>New feature recommendations include </a:t>
            </a:r>
            <a:r>
              <a:rPr lang="en-US" sz="1200" b="0" i="0" u="none" strike="noStrike" kern="1200" dirty="0">
                <a:solidFill>
                  <a:schemeClr val="tx1"/>
                </a:solidFill>
                <a:effectLst/>
                <a:latin typeface="+mn-lt"/>
                <a:ea typeface="+mn-ea"/>
                <a:cs typeface="+mn-cs"/>
              </a:rPr>
              <a:t>In-Memory OLTP and Columnstore, Stretch Database, Always Encrypted, Dynamic Data Masking, and Transparent Data Encryption.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DEA</a:t>
            </a:r>
          </a:p>
          <a:p>
            <a:r>
              <a:rPr lang="en-US" sz="1200" b="0" i="0" u="none" strike="noStrike" kern="1200" dirty="0">
                <a:solidFill>
                  <a:schemeClr val="tx1"/>
                </a:solidFill>
                <a:effectLst/>
                <a:latin typeface="+mn-lt"/>
                <a:ea typeface="+mn-ea"/>
                <a:cs typeface="+mn-cs"/>
              </a:rPr>
              <a:t>Database Experimentation Assistant (DEA) is an A/B testing solution for changes in SQL Server environments (e.g. upgrade, new indexes, etc.). It assists in evaluating how the workload on your source server (current environment) will perform against your new environment. It guides you through performing an A/B test through three steps: capture, replay, and analysis.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QTA</a:t>
            </a:r>
          </a:p>
          <a:p>
            <a:r>
              <a:rPr lang="en-US" sz="1200" kern="1200" dirty="0">
                <a:solidFill>
                  <a:schemeClr val="tx1"/>
                </a:solidFill>
                <a:effectLst/>
                <a:latin typeface="+mn-lt"/>
                <a:ea typeface="+mn-ea"/>
                <a:cs typeface="+mn-cs"/>
              </a:rPr>
              <a:t>Query Tuning Assistant (QTA) helps address some of the most common causes of CE-related performance regression, namely the following </a:t>
            </a:r>
            <a:r>
              <a:rPr lang="en-US" sz="1200" u="sng" kern="1200" dirty="0">
                <a:solidFill>
                  <a:schemeClr val="tx1"/>
                </a:solidFill>
                <a:effectLst/>
                <a:latin typeface="+mn-lt"/>
                <a:ea typeface="+mn-ea"/>
                <a:cs typeface="+mn-cs"/>
                <a:hlinkClick r:id="rId5"/>
              </a:rPr>
              <a:t>model assumption changes</a:t>
            </a:r>
            <a:r>
              <a:rPr lang="en-US" sz="1200" kern="1200" dirty="0">
                <a:solidFill>
                  <a:schemeClr val="tx1"/>
                </a:solidFill>
                <a:effectLst/>
                <a:latin typeface="+mn-lt"/>
                <a:ea typeface="+mn-ea"/>
                <a:cs typeface="+mn-cs"/>
              </a:rPr>
              <a:t>, starting with SQL Server 2014:</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Independence vs Correlation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Simple Containment vs Base Containment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TVF fixed estimation of 100 rows vs 1 row</a:t>
            </a:r>
          </a:p>
          <a:p>
            <a:r>
              <a:rPr lang="en-US" sz="1200" kern="1200" dirty="0">
                <a:solidFill>
                  <a:schemeClr val="tx1"/>
                </a:solidFill>
                <a:effectLst/>
                <a:latin typeface="+mn-lt"/>
                <a:ea typeface="+mn-ea"/>
                <a:cs typeface="+mn-cs"/>
              </a:rPr>
              <a:t>Note: as a last resort, full-fledge use of CE 70 is also considered, when all else doesn’t yield desired results. This is done by attempting to use targeted USE HINT query hints that change these assumptions, for regressed SELECT-based queries.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949A26CE-5603-4579-874C-AAAEE2338907}"/>
              </a:ext>
            </a:extLst>
          </p:cNvPr>
          <p:cNvSpPr txBox="1">
            <a:spLocks/>
          </p:cNvSpPr>
          <p:nvPr/>
        </p:nvSpPr>
        <p:spPr>
          <a:xfrm>
            <a:off x="0" y="8685213"/>
            <a:ext cx="2971800" cy="457200"/>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00489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b="1" kern="1200">
                <a:solidFill>
                  <a:schemeClr val="tx1"/>
                </a:solidFill>
                <a:effectLst/>
                <a:latin typeface="Segoe UI Light" pitchFamily="34" charset="0"/>
                <a:ea typeface="+mn-ea"/>
                <a:cs typeface="+mn-cs"/>
              </a:rPr>
              <a:t>July 9, 2019</a:t>
            </a:r>
            <a:r>
              <a:rPr lang="en-US" sz="882" kern="1200">
                <a:solidFill>
                  <a:schemeClr val="tx1"/>
                </a:solidFill>
                <a:effectLst/>
                <a:latin typeface="Segoe UI Light" pitchFamily="34" charset="0"/>
                <a:ea typeface="+mn-ea"/>
                <a:cs typeface="+mn-cs"/>
              </a:rPr>
              <a:t> – End of Support for SQL Server 2008 and 2008 R2</a:t>
            </a:r>
          </a:p>
          <a:p>
            <a:pPr lvl="0"/>
            <a:r>
              <a:rPr lang="en-US" sz="882" b="1" kern="1200">
                <a:solidFill>
                  <a:schemeClr val="tx1"/>
                </a:solidFill>
                <a:effectLst/>
                <a:latin typeface="Segoe UI Light" pitchFamily="34" charset="0"/>
                <a:ea typeface="+mn-ea"/>
                <a:cs typeface="+mn-cs"/>
              </a:rPr>
              <a:t>January 14, 2020</a:t>
            </a:r>
            <a:r>
              <a:rPr lang="en-US" sz="882" kern="1200">
                <a:solidFill>
                  <a:schemeClr val="tx1"/>
                </a:solidFill>
                <a:effectLst/>
                <a:latin typeface="Segoe UI Light" pitchFamily="34" charset="0"/>
                <a:ea typeface="+mn-ea"/>
                <a:cs typeface="+mn-cs"/>
              </a:rPr>
              <a:t> – End of Support for Windows Server 2008 and 2008 R2</a:t>
            </a:r>
          </a:p>
          <a:p>
            <a:pPr lvl="0"/>
            <a:endParaRPr lang="en-US" sz="882" kern="1200">
              <a:solidFill>
                <a:schemeClr val="tx1"/>
              </a:solidFill>
              <a:effectLst/>
              <a:latin typeface="Segoe UI Light" pitchFamily="34" charset="0"/>
              <a:ea typeface="+mn-ea"/>
              <a:cs typeface="+mn-cs"/>
            </a:endParaRPr>
          </a:p>
          <a:p>
            <a:pPr lvl="0"/>
            <a:r>
              <a:rPr lang="en-US" sz="882" kern="1200">
                <a:solidFill>
                  <a:schemeClr val="tx1"/>
                </a:solidFill>
                <a:effectLst/>
                <a:latin typeface="Segoe UI Light" pitchFamily="34" charset="0"/>
                <a:ea typeface="+mn-ea"/>
                <a:cs typeface="+mn-cs"/>
              </a:rPr>
              <a:t>https://www.microsoft.com/en-US/sql-server/sql-server-2008</a:t>
            </a:r>
          </a:p>
          <a:p>
            <a:pPr lvl="0"/>
            <a:endParaRPr lang="en-US" sz="882" kern="1200">
              <a:solidFill>
                <a:schemeClr val="tx1"/>
              </a:solidFill>
              <a:effectLst/>
              <a:latin typeface="Segoe UI Light" pitchFamily="34" charset="0"/>
              <a:ea typeface="+mn-ea"/>
              <a:cs typeface="+mn-cs"/>
            </a:endParaRPr>
          </a:p>
          <a:p>
            <a:pPr lvl="0"/>
            <a:r>
              <a:rPr lang="en-US" sz="882" kern="1200">
                <a:solidFill>
                  <a:schemeClr val="tx1"/>
                </a:solidFill>
                <a:effectLst/>
                <a:latin typeface="Segoe UI Light" pitchFamily="34" charset="0"/>
                <a:ea typeface="+mn-ea"/>
                <a:cs typeface="+mn-cs"/>
              </a:rPr>
              <a:t>For ESU on-premises offerings, see </a:t>
            </a:r>
            <a:r>
              <a:rPr lang="en-US" sz="882" kern="1200">
                <a:solidFill>
                  <a:schemeClr val="tx1"/>
                </a:solidFill>
                <a:effectLst/>
                <a:latin typeface="Segoe UI Light" pitchFamily="34" charset="0"/>
                <a:ea typeface="+mn-ea"/>
                <a:cs typeface="+mn-cs"/>
                <a:hlinkClick r:id="rId3"/>
              </a:rPr>
              <a:t>Customer FAQ</a:t>
            </a:r>
            <a:r>
              <a:rPr lang="en-US" sz="882" kern="1200">
                <a:solidFill>
                  <a:schemeClr val="tx1"/>
                </a:solidFill>
                <a:effectLst/>
                <a:latin typeface="Segoe UI Light" pitchFamily="34" charset="0"/>
                <a:ea typeface="+mn-ea"/>
                <a:cs typeface="+mn-cs"/>
              </a:rPr>
              <a:t> and </a:t>
            </a:r>
            <a:r>
              <a:rPr lang="en-US" sz="882" kern="1200">
                <a:solidFill>
                  <a:schemeClr val="tx1"/>
                </a:solidFill>
                <a:effectLst/>
                <a:latin typeface="Segoe UI Light" pitchFamily="34" charset="0"/>
                <a:ea typeface="+mn-ea"/>
                <a:cs typeface="+mn-cs"/>
                <a:hlinkClick r:id="rId4"/>
              </a:rPr>
              <a:t>Internal Addendum</a:t>
            </a:r>
            <a:r>
              <a:rPr lang="en-US" sz="882" kern="1200">
                <a:solidFill>
                  <a:schemeClr val="tx1"/>
                </a:solidFill>
                <a:effectLst/>
                <a:latin typeface="Segoe UI Light" pitchFamily="34" charset="0"/>
                <a:ea typeface="+mn-ea"/>
                <a:cs typeface="+mn-cs"/>
              </a:rPr>
              <a:t> on the </a:t>
            </a:r>
            <a:r>
              <a:rPr lang="en-US" sz="882" kern="1200">
                <a:solidFill>
                  <a:schemeClr val="tx1"/>
                </a:solidFill>
                <a:effectLst/>
                <a:latin typeface="Segoe UI Light" pitchFamily="34" charset="0"/>
                <a:ea typeface="+mn-ea"/>
                <a:cs typeface="+mn-cs"/>
                <a:hlinkClick r:id="rId5"/>
              </a:rPr>
              <a:t>EOS Learning site</a:t>
            </a:r>
            <a:r>
              <a:rPr lang="en-US" sz="882" kern="1200">
                <a:solidFill>
                  <a:schemeClr val="tx1"/>
                </a:solidFill>
                <a:effectLst/>
                <a:latin typeface="Segoe UI Light" pitchFamily="34" charset="0"/>
                <a:ea typeface="+mn-ea"/>
                <a:cs typeface="+mn-cs"/>
              </a:rPr>
              <a:t>. Contact: esu2008@microsoft.com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41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1200">
                <a:solidFill>
                  <a:schemeClr val="tx1"/>
                </a:solidFill>
                <a:effectLst/>
                <a:latin typeface="Segoe UI Light" pitchFamily="34" charset="0"/>
                <a:ea typeface="+mn-ea"/>
                <a:cs typeface="+mn-cs"/>
              </a:rPr>
              <a:t>As you may have observed, we released SQL 2016 about 24m after 2014, and 2017 about 16m after 2016. So there is a faster engineering cycle that's observable to meet market demands and pace of technology improvements. It really doesn't make sense that our customers would have to wait 2+ years to see innovations coming to their non-azure Data solutions, like it had happened historically. </a:t>
            </a:r>
            <a:endParaRPr lang="en-US"/>
          </a:p>
          <a:p>
            <a:endParaRPr lang="en-US"/>
          </a:p>
          <a:p>
            <a:r>
              <a:rPr lang="en-US"/>
              <a:t>End-customers and ISVs all face a fundamental and recurring question with their application and database estates: Is it the right time to modernize? </a:t>
            </a:r>
          </a:p>
          <a:p>
            <a:r>
              <a:rPr lang="en-US"/>
              <a:t>With that question come a number of considerations:</a:t>
            </a:r>
          </a:p>
          <a:p>
            <a:pPr marL="457200" indent="-457200">
              <a:buFont typeface="Arial" panose="020B0604020202020204" pitchFamily="34" charset="0"/>
              <a:buChar char="•"/>
            </a:pPr>
            <a:r>
              <a:rPr lang="en-US"/>
              <a:t>Do I need to modernize to reduce costs? To maintain required industry certification? To keep vendor support? For ISVs, to enable choice for my customers?</a:t>
            </a:r>
          </a:p>
          <a:p>
            <a:pPr marL="457200" indent="-457200">
              <a:buFont typeface="Arial" panose="020B0604020202020204" pitchFamily="34" charset="0"/>
              <a:buChar char="•"/>
            </a:pPr>
            <a:r>
              <a:rPr lang="en-US"/>
              <a:t>And how to minimize risk? Can I separate application modernization cycles from data modernization cycles? </a:t>
            </a:r>
          </a:p>
          <a:p>
            <a:pPr marL="457200" indent="-457200">
              <a:buFont typeface="Arial" panose="020B0604020202020204" pitchFamily="34" charset="0"/>
              <a:buChar char="•"/>
            </a:pPr>
            <a:r>
              <a:rPr lang="en-US"/>
              <a:t>And what’s my required certification process? What’s the cost of re-certifying for Azure SQL, or newer SQL Server version?</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545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Starting with SQL Server 2016, the SQL Server team has stopped deprecating compatibility levels purposefully. The Database Engine is also literally the same </a:t>
            </a:r>
            <a:r>
              <a:rPr lang="en-US" sz="1200" b="0" i="0" u="none" strike="noStrike" kern="1200" dirty="0" err="1">
                <a:solidFill>
                  <a:schemeClr val="tx1"/>
                </a:solidFill>
                <a:effectLst/>
                <a:latin typeface="+mn-lt"/>
                <a:ea typeface="+mn-ea"/>
                <a:cs typeface="+mn-cs"/>
              </a:rPr>
              <a:t>accross</a:t>
            </a:r>
            <a:r>
              <a:rPr lang="en-US" sz="1200" b="0" i="0" u="none" strike="noStrike" kern="1200" dirty="0">
                <a:solidFill>
                  <a:schemeClr val="tx1"/>
                </a:solidFill>
                <a:effectLst/>
                <a:latin typeface="+mn-lt"/>
                <a:ea typeface="+mn-ea"/>
                <a:cs typeface="+mn-cs"/>
              </a:rPr>
              <a:t> SQL Server and Azure SQL (including Managed Instance), so a database can be moved seamlessly and the same database code (T-SQL) works the same and undergoes the same optimization processes.</a:t>
            </a:r>
          </a:p>
          <a:p>
            <a:r>
              <a:rPr lang="en-US" sz="1200" b="0" i="0" u="none" strike="noStrike" kern="1200" dirty="0">
                <a:solidFill>
                  <a:schemeClr val="tx1"/>
                </a:solidFill>
                <a:effectLst/>
                <a:latin typeface="+mn-lt"/>
                <a:ea typeface="+mn-ea"/>
                <a:cs typeface="+mn-cs"/>
              </a:rPr>
              <a:t>Therefore, an application that was certified for compatibility 100 (SQL 2008) can work with the same behavior that was set for that version, even when moved to Azure SQL or a modern version of SQL Server.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means: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No more need to specifically certify for Azure or on-premises separately. </a:t>
            </a:r>
            <a:r>
              <a:rPr kumimoji="0" lang="en-US" sz="1200" b="0" i="0" u="none" strike="noStrike" kern="0" cap="none" spc="0" normalizeH="0" baseline="0" noProof="0" dirty="0">
                <a:ln>
                  <a:noFill/>
                </a:ln>
                <a:solidFill>
                  <a:srgbClr val="000000"/>
                </a:solidFill>
                <a:effectLst/>
                <a:uLnTx/>
                <a:uFillTx/>
                <a:latin typeface="Segoe UI"/>
                <a:ea typeface="Segoe UI Semilight" charset="0"/>
                <a:cs typeface="Segoe UI Semilight" panose="020B0402040204020203" pitchFamily="34" charset="0"/>
              </a:rPr>
              <a:t>Applications tested and certified on a given SQL Server version are also implicitly tested and certified on that SQL Server version native database compatibility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Segoe UI Semilight" charset="0"/>
                <a:cs typeface="Segoe UI Semilight" panose="020B0402040204020203" pitchFamily="34" charset="0"/>
              </a:rPr>
              <a:t>Reduced upgrade risks because during platform modernization, application and platform layer upgrade cycles can be separated for less disruption, and improved change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Segoe UI Semilight" charset="0"/>
                <a:cs typeface="Segoe UI Semilight" panose="020B0402040204020203" pitchFamily="34" charset="0"/>
              </a:rPr>
              <a:t>Upgrading to a new version of SQL Server or Azure SQL can be done with no code changes by keeping the same compatibility level as the source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mn-lt"/>
                <a:ea typeface="+mn-ea"/>
                <a:cs typeface="+mn-cs"/>
              </a:rPr>
              <a:t>New Databases are set to compatibility level mapping to the version of the Database Engine. When a database is upgraded from any earlier version of SQL Server, the database </a:t>
            </a:r>
            <a:r>
              <a:rPr lang="en-US" sz="1200" b="1" i="0" u="none" strike="noStrike" kern="1200" dirty="0">
                <a:solidFill>
                  <a:schemeClr val="tx1"/>
                </a:solidFill>
                <a:effectLst/>
                <a:latin typeface="+mn-lt"/>
                <a:ea typeface="+mn-ea"/>
                <a:cs typeface="+mn-cs"/>
              </a:rPr>
              <a:t>retains its existing compatibility level </a:t>
            </a:r>
            <a:r>
              <a:rPr lang="en-US" sz="1200" b="0" i="0" u="none" strike="noStrike" kern="1200" dirty="0">
                <a:solidFill>
                  <a:schemeClr val="tx1"/>
                </a:solidFill>
                <a:effectLst/>
                <a:latin typeface="+mn-lt"/>
                <a:ea typeface="+mn-ea"/>
                <a:cs typeface="+mn-cs"/>
              </a:rPr>
              <a:t>if it is at least minimum allowed for that instance of SQL Server or Azure SQL. Upgrading a database with a compatibility level lower than the allowed level (for example from SQL 2005), sets the database to the lowest compatibility level allowed.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909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rPr>
              <a:t>Backwards compatibility </a:t>
            </a:r>
            <a:r>
              <a:rPr kumimoji="0" lang="en-US" sz="1200" b="0" i="0" u="none" strike="noStrike" kern="0" cap="none" spc="0" normalizeH="0" baseline="0" noProof="0" dirty="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rPr>
              <a:t>is the undocumented feature of the Database Engine that the engineering teams strives to maintain. This is why we have stopped deprecating features in recent releases of SQL Server, and intend to keep it that way, unless some major technological advancement with the Database Engine requires deprecation of an incompatible feature – in which case that becomes part of the documented list of deprecated features.</a:t>
            </a:r>
            <a:endParaRPr kumimoji="0" lang="en-US" sz="1200" b="1" i="0" u="none" strike="noStrike" kern="0" cap="none" spc="0" normalizeH="0" baseline="0" noProof="0" dirty="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rPr>
              <a:t>Predictable</a:t>
            </a:r>
            <a:r>
              <a:rPr kumimoji="0" lang="en-US" sz="1200" b="1" i="0" u="none" strike="noStrike" kern="0" cap="none" spc="0" normalizeH="0" noProof="0" dirty="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rPr>
              <a:t> </a:t>
            </a:r>
            <a:r>
              <a:rPr kumimoji="0" lang="en-US" sz="1200" b="1" i="0" u="none" strike="noStrike" kern="0" cap="none" spc="0" normalizeH="0" baseline="0" noProof="0" dirty="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rPr>
              <a:t>performance =Query plan shape protection</a:t>
            </a:r>
            <a:r>
              <a:rPr kumimoji="0" lang="en-US" sz="1200" b="0" i="0" u="none" strike="noStrike" kern="0" cap="none" spc="0" normalizeH="0" baseline="0" noProof="0" dirty="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rPr>
              <a:t>, which protects against query plan changes on equivalent hardware and can thus keep a level of predictable performance. Validation testing tools (DMA) must be successfully completed.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Hardware target and source tests should be run separately.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Changes needed pre-upgrade can be </a:t>
            </a:r>
            <a:r>
              <a:rPr kumimoji="0" lang="en-US" sz="16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discovered with the </a:t>
            </a:r>
            <a:r>
              <a:rPr kumimoji="0" lang="en-US" sz="1600" b="1" i="0" u="none" strike="noStrike" kern="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v</a:t>
            </a:r>
            <a:r>
              <a:rPr kumimoji="0" lang="en-US" sz="1600" b="1" i="0" u="none" strike="noStrike" kern="0" cap="none" spc="0" normalizeH="0" baseline="0" noProof="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rPr>
              <a:t>alidation testing tools.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Changing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your database compatibility level changes the database feature set. Any discontinued functionality, code or features in a given SQL Server version may not be protected. Using tools like DMA can help assess your ability to leverage the enhanced security and scalability of the new database engine in SQL Server and Azure SQL Database without any required application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7949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you can see, historically each SQL Server version introduced a new compatibility level, and the previous two were kept as a gating protection to facilitate upgrades. Starting with SQL Server 2016, the SQL Server team has stopped deprecating compatibility levels purposefully. Therefore, even a SQL Server 2019 and Azure SQL, an application that was created for compatibility 100 (SQL 2008) can work with the same behavior that was set for that version. </a:t>
            </a:r>
          </a:p>
          <a:p>
            <a:r>
              <a:rPr lang="en-US" sz="1200" b="0" i="0" u="none" strike="noStrike" kern="1200" dirty="0">
                <a:solidFill>
                  <a:schemeClr val="tx1"/>
                </a:solidFill>
                <a:effectLst/>
                <a:latin typeface="+mn-lt"/>
                <a:ea typeface="+mn-ea"/>
                <a:cs typeface="+mn-cs"/>
              </a:rPr>
              <a:t>And when an application is modernized and needs to take advantage of T-SQL and Query Optimization features such as Intelligent Query Processing, or increased precision for some data types, customers need to move to higher compatibility levels that enable those behavior affecting features, and only then go through a recertification process to work natively with the new compatibility.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New Databases are set to compatibility level mapping to the version of the Database Engine, unless the </a:t>
            </a:r>
            <a:r>
              <a:rPr lang="en-US" sz="1200" b="1" i="0" u="none" strike="noStrike" kern="1200" dirty="0">
                <a:solidFill>
                  <a:schemeClr val="tx1"/>
                </a:solidFill>
                <a:effectLst/>
                <a:latin typeface="+mn-lt"/>
                <a:ea typeface="+mn-ea"/>
                <a:cs typeface="+mn-cs"/>
              </a:rPr>
              <a:t>model</a:t>
            </a:r>
            <a:r>
              <a:rPr lang="en-US" sz="1200" b="0" i="0" u="none" strike="noStrike" kern="1200" dirty="0">
                <a:solidFill>
                  <a:schemeClr val="tx1"/>
                </a:solidFill>
                <a:effectLst/>
                <a:latin typeface="+mn-lt"/>
                <a:ea typeface="+mn-ea"/>
                <a:cs typeface="+mn-cs"/>
              </a:rPr>
              <a:t> database has a lower compatibility level. When a database is upgraded from any earlier version of SQL Server, the database </a:t>
            </a:r>
            <a:r>
              <a:rPr lang="en-US" sz="1200" b="1" i="0" u="none" strike="noStrike" kern="1200" dirty="0">
                <a:solidFill>
                  <a:schemeClr val="tx1"/>
                </a:solidFill>
                <a:effectLst/>
                <a:latin typeface="+mn-lt"/>
                <a:ea typeface="+mn-ea"/>
                <a:cs typeface="+mn-cs"/>
              </a:rPr>
              <a:t>retains its existing compatibility level </a:t>
            </a:r>
            <a:r>
              <a:rPr lang="en-US" sz="1200" b="0" i="0" u="none" strike="noStrike" kern="1200" dirty="0">
                <a:solidFill>
                  <a:schemeClr val="tx1"/>
                </a:solidFill>
                <a:effectLst/>
                <a:latin typeface="+mn-lt"/>
                <a:ea typeface="+mn-ea"/>
                <a:cs typeface="+mn-cs"/>
              </a:rPr>
              <a:t>if it is at least minimum allowed for that instance of SQL Server. Upgrading a database with a compatibility level lower than the allowed level, sets the database to the lowest compatibility level allowed.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Azure SQL Database</a:t>
            </a:r>
            <a:r>
              <a:rPr lang="en-US" sz="1200" b="0" i="0" u="none" strike="noStrike" kern="1200" dirty="0">
                <a:solidFill>
                  <a:schemeClr val="tx1"/>
                </a:solidFill>
                <a:effectLst/>
                <a:latin typeface="+mn-lt"/>
                <a:ea typeface="+mn-ea"/>
                <a:cs typeface="+mn-cs"/>
              </a:rPr>
              <a:t> V12 was released in December 2014. One aspect of that release was that newly created databases had their compatibility level set to 120. In 2015, SQL Database began support for level 130, although the default remained 120. Starting in </a:t>
            </a:r>
            <a:r>
              <a:rPr lang="en-US" sz="1200" b="1" i="0" u="none" strike="noStrike" kern="1200" dirty="0">
                <a:solidFill>
                  <a:schemeClr val="tx1"/>
                </a:solidFill>
                <a:effectLst/>
                <a:latin typeface="+mn-lt"/>
                <a:ea typeface="+mn-ea"/>
                <a:cs typeface="+mn-cs"/>
              </a:rPr>
              <a:t>mid-June 2016</a:t>
            </a:r>
            <a:r>
              <a:rPr lang="en-US" sz="1200" b="0" i="0" u="none" strike="noStrike" kern="1200" dirty="0">
                <a:solidFill>
                  <a:schemeClr val="tx1"/>
                </a:solidFill>
                <a:effectLst/>
                <a:latin typeface="+mn-lt"/>
                <a:ea typeface="+mn-ea"/>
                <a:cs typeface="+mn-cs"/>
              </a:rPr>
              <a:t>, in SQL Database, the default compatibility level are 130 instead of 120 for </a:t>
            </a:r>
            <a:r>
              <a:rPr lang="en-US" sz="1200" b="1" i="0" u="none" strike="noStrike" kern="1200" dirty="0">
                <a:solidFill>
                  <a:schemeClr val="tx1"/>
                </a:solidFill>
                <a:effectLst/>
                <a:latin typeface="+mn-lt"/>
                <a:ea typeface="+mn-ea"/>
                <a:cs typeface="+mn-cs"/>
              </a:rPr>
              <a:t>newly created</a:t>
            </a:r>
            <a:r>
              <a:rPr lang="en-US" sz="1200" b="0" i="0" u="none" strike="noStrike" kern="1200" dirty="0">
                <a:solidFill>
                  <a:schemeClr val="tx1"/>
                </a:solidFill>
                <a:effectLst/>
                <a:latin typeface="+mn-lt"/>
                <a:ea typeface="+mn-ea"/>
                <a:cs typeface="+mn-cs"/>
              </a:rPr>
              <a:t> databases. Existing databases created before mid-June 2016 are not affected, and maintain their current compatibility level (100, 110, or 120).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088FDE-6B70-4D7D-B2B6-C483A2784B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39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customers to perform side-by-side upgrades in order to encourage thorough testing before cutover.  Also generally allows for less downtime, easier rollback and overall less risk.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11/7/2019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87756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prstClr val="black">
                    <a:lumMod val="65000"/>
                    <a:lumOff val="35000"/>
                  </a:prstClr>
                </a:solidFill>
                <a:latin typeface="Segoe" pitchFamily="34" charset="0"/>
                <a:cs typeface="Segoe UI" pitchFamily="34" charset="0"/>
              </a:rPr>
              <a:t>Migrations should be approached with the same rigor and processes as a full software or hardware project – a solid methodology is required for success.  Microsoft provides you with all the tools you need to achieve a seamless, reliable upgrade experience.</a:t>
            </a:r>
          </a:p>
          <a:p>
            <a:endParaRPr lang="en-US"/>
          </a:p>
          <a:p>
            <a:r>
              <a:rPr lang="en-US"/>
              <a:t>Share the Database Migration Guide with your customers for step-by-step guidance on reliable upgrade methodology.</a:t>
            </a:r>
          </a:p>
          <a:p>
            <a:r>
              <a:rPr lang="en-US"/>
              <a:t>https://datamigration.microsoft.com/scenario/sql-to-sqlserver</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11/7/2019 12:11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5984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288343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60996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319820"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103280" y="83908"/>
            <a:ext cx="1429503" cy="640805"/>
          </a:xfrm>
          <a:prstGeom prst="rect">
            <a:avLst/>
          </a:prstGeom>
        </p:spPr>
      </p:pic>
    </p:spTree>
    <p:extLst>
      <p:ext uri="{BB962C8B-B14F-4D97-AF65-F5344CB8AC3E}">
        <p14:creationId xmlns:p14="http://schemas.microsoft.com/office/powerpoint/2010/main" val="129793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319820"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2835704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132" y="0"/>
            <a:ext cx="9154132" cy="51435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319820" y="3629093"/>
            <a:ext cx="7051170" cy="709076"/>
          </a:xfrm>
          <a:noFill/>
        </p:spPr>
        <p:txBody>
          <a:bodyPr lIns="0" tIns="0" rIns="0" bIns="0">
            <a:noAutofit/>
          </a:bodyPr>
          <a:lstStyle>
            <a:lvl1pPr marL="0" indent="0">
              <a:lnSpc>
                <a:spcPct val="100000"/>
              </a:lnSpc>
              <a:spcBef>
                <a:spcPts val="0"/>
              </a:spcBef>
              <a:buNone/>
              <a:defRPr sz="1176"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10819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8" y="1604777"/>
            <a:ext cx="8504831" cy="928716"/>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73" indent="0">
              <a:lnSpc>
                <a:spcPct val="90000"/>
              </a:lnSpc>
              <a:spcBef>
                <a:spcPts val="0"/>
              </a:spcBef>
              <a:spcAft>
                <a:spcPts val="956"/>
              </a:spcAft>
              <a:buNone/>
              <a:defRPr sz="1471">
                <a:solidFill>
                  <a:srgbClr val="000000"/>
                </a:solidFill>
              </a:defRPr>
            </a:lvl2pPr>
            <a:lvl3pPr marL="336145" indent="0">
              <a:spcBef>
                <a:spcPts val="0"/>
              </a:spcBef>
              <a:spcAft>
                <a:spcPts val="956"/>
              </a:spcAft>
              <a:buNone/>
              <a:defRPr sz="1471">
                <a:solidFill>
                  <a:srgbClr val="000000"/>
                </a:solidFill>
              </a:defRPr>
            </a:lvl3pPr>
            <a:lvl4pPr marL="504218" indent="0">
              <a:spcBef>
                <a:spcPts val="0"/>
              </a:spcBef>
              <a:spcAft>
                <a:spcPts val="956"/>
              </a:spcAft>
              <a:buNone/>
              <a:defRPr sz="1471"/>
            </a:lvl4pPr>
            <a:lvl5pPr marL="67229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606204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6046"/>
            <a:ext cx="8504831" cy="928716"/>
          </a:xfrm>
        </p:spPr>
        <p:txBody>
          <a:bodyPr wrap="square" lIns="0" tIns="0" rIns="0" bIns="0">
            <a:spAutoFit/>
          </a:bodyPr>
          <a:lstStyle>
            <a:lvl1pPr marL="201687" indent="-201687">
              <a:lnSpc>
                <a:spcPct val="90000"/>
              </a:lnSpc>
              <a:spcBef>
                <a:spcPts val="0"/>
              </a:spcBef>
              <a:spcAft>
                <a:spcPts val="956"/>
              </a:spcAft>
              <a:buClr>
                <a:srgbClr val="000000"/>
              </a:buClr>
              <a:buSzPct val="77000"/>
              <a:buFont typeface="Arial" panose="020B0604020202020204" pitchFamily="34" charset="0"/>
              <a:buChar char="•"/>
              <a:defRPr sz="1912" b="0" i="0">
                <a:solidFill>
                  <a:srgbClr val="000000"/>
                </a:solidFill>
                <a:latin typeface="+mn-lt"/>
              </a:defRPr>
            </a:lvl1pPr>
            <a:lvl2pPr marL="403374" indent="-168073">
              <a:lnSpc>
                <a:spcPct val="90000"/>
              </a:lnSpc>
              <a:spcBef>
                <a:spcPts val="0"/>
              </a:spcBef>
              <a:spcAft>
                <a:spcPts val="956"/>
              </a:spcAft>
              <a:buClr>
                <a:srgbClr val="000000"/>
              </a:buClr>
              <a:buSzPct val="77000"/>
              <a:buFont typeface="Arial" panose="020B0604020202020204" pitchFamily="34" charset="0"/>
              <a:buChar char="•"/>
              <a:defRPr sz="1471">
                <a:solidFill>
                  <a:srgbClr val="000000"/>
                </a:solidFill>
              </a:defRPr>
            </a:lvl2pPr>
            <a:lvl3pPr marL="605061" indent="-168073">
              <a:spcBef>
                <a:spcPts val="0"/>
              </a:spcBef>
              <a:spcAft>
                <a:spcPts val="956"/>
              </a:spcAft>
              <a:buClr>
                <a:srgbClr val="000000"/>
              </a:buClr>
              <a:buSzPct val="77000"/>
              <a:buFont typeface="Arial" panose="020B0604020202020204" pitchFamily="34" charset="0"/>
              <a:buChar char="•"/>
              <a:defRPr sz="1471">
                <a:solidFill>
                  <a:srgbClr val="000000"/>
                </a:solidFill>
              </a:defRPr>
            </a:lvl3pPr>
            <a:lvl4pPr marL="504218" indent="0">
              <a:spcBef>
                <a:spcPts val="0"/>
              </a:spcBef>
              <a:spcAft>
                <a:spcPts val="956"/>
              </a:spcAft>
              <a:buNone/>
              <a:defRPr sz="1471"/>
            </a:lvl4pPr>
            <a:lvl5pPr marL="67229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319817" y="812873"/>
            <a:ext cx="8504831" cy="264803"/>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26pt</a:t>
            </a:r>
          </a:p>
        </p:txBody>
      </p:sp>
    </p:spTree>
    <p:extLst>
      <p:ext uri="{BB962C8B-B14F-4D97-AF65-F5344CB8AC3E}">
        <p14:creationId xmlns:p14="http://schemas.microsoft.com/office/powerpoint/2010/main" val="109478557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000284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3869243" cy="738314"/>
          </a:xfrm>
          <a:prstGeom prst="rect">
            <a:avLst/>
          </a:prstGeom>
        </p:spPr>
        <p:txBody>
          <a:bodyPr vert="horz" wrap="square" lIns="0" tIns="0" rIns="0" bIns="0" rtlCol="0" anchor="t">
            <a:noAutofit/>
          </a:bodyPr>
          <a:lstStyle>
            <a:lvl1pPr>
              <a:defRPr>
                <a:solidFill>
                  <a:schemeClr val="tx2"/>
                </a:solidFill>
              </a:defRPr>
            </a:lvl1pPr>
          </a:lstStyle>
          <a:p>
            <a:r>
              <a:rPr lang="en-US"/>
              <a:t>Title</a:t>
            </a:r>
          </a:p>
        </p:txBody>
      </p:sp>
      <p:sp>
        <p:nvSpPr>
          <p:cNvPr id="4" name="TextBox 3">
            <a:extLst>
              <a:ext uri="{FF2B5EF4-FFF2-40B4-BE49-F238E27FC236}">
                <a16:creationId xmlns:a16="http://schemas.microsoft.com/office/drawing/2014/main" id="{C6720ADD-90FC-6449-BD4C-DF05EBAD43A8}"/>
              </a:ext>
            </a:extLst>
          </p:cNvPr>
          <p:cNvSpPr txBox="1"/>
          <p:nvPr userDrawn="1"/>
        </p:nvSpPr>
        <p:spPr>
          <a:xfrm>
            <a:off x="2701195" y="2345422"/>
            <a:ext cx="4305860" cy="316882"/>
          </a:xfrm>
          <a:prstGeom prst="rect">
            <a:avLst/>
          </a:prstGeom>
          <a:noFill/>
          <a:scene3d>
            <a:camera prst="orthographicFront">
              <a:rot lat="0" lon="0" rev="2100000"/>
            </a:camera>
            <a:lightRig rig="threePt" dir="t"/>
          </a:scene3d>
        </p:spPr>
        <p:txBody>
          <a:bodyPr wrap="square" lIns="0" tIns="0" rIns="0" bIns="0" rtlCol="0">
            <a:spAutoFit/>
          </a:bodyPr>
          <a:lstStyle/>
          <a:p>
            <a:pPr algn="l"/>
            <a:r>
              <a:rPr lang="en-US" sz="2059">
                <a:solidFill>
                  <a:schemeClr val="bg1">
                    <a:alpha val="35000"/>
                  </a:schemeClr>
                </a:solidFill>
              </a:rPr>
              <a:t>Microsoft Highly Confidential</a:t>
            </a:r>
          </a:p>
        </p:txBody>
      </p:sp>
      <p:sp>
        <p:nvSpPr>
          <p:cNvPr id="8" name="Text Placeholder 7">
            <a:extLst>
              <a:ext uri="{FF2B5EF4-FFF2-40B4-BE49-F238E27FC236}">
                <a16:creationId xmlns:a16="http://schemas.microsoft.com/office/drawing/2014/main" id="{A648D3BE-1051-40BA-BDB8-0D8CCCE82F4B}"/>
              </a:ext>
            </a:extLst>
          </p:cNvPr>
          <p:cNvSpPr>
            <a:spLocks noGrp="1"/>
          </p:cNvSpPr>
          <p:nvPr>
            <p:ph type="body" sz="quarter" idx="10"/>
          </p:nvPr>
        </p:nvSpPr>
        <p:spPr>
          <a:xfrm>
            <a:off x="319819" y="1173422"/>
            <a:ext cx="3869243" cy="633635"/>
          </a:xfrm>
        </p:spPr>
        <p:txBody>
          <a:bodyPr/>
          <a:lstStyle>
            <a:lvl1pPr>
              <a:lnSpc>
                <a:spcPct val="100000"/>
              </a:lnSpc>
              <a:spcBef>
                <a:spcPts val="1350"/>
              </a:spcBef>
              <a:defRPr sz="1200"/>
            </a:lvl1pPr>
            <a:lvl2pPr>
              <a:defRPr sz="900"/>
            </a:lvl2pPr>
            <a:lvl3pPr>
              <a:defRPr sz="788"/>
            </a:lvl3pPr>
            <a:lvl4pPr>
              <a:defRPr sz="788"/>
            </a:lvl4pPr>
            <a:lvl5pPr>
              <a:defRPr sz="78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651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657207" y="0"/>
            <a:ext cx="4486793"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319819" y="330371"/>
            <a:ext cx="4166975" cy="568517"/>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319818" y="1609381"/>
            <a:ext cx="4166974" cy="1930132"/>
          </a:xfrm>
        </p:spPr>
        <p:txBody>
          <a:bodyPr wrap="square" lIns="0" tIns="0" rIns="0" bIns="0">
            <a:noAutofit/>
          </a:bodyPr>
          <a:lstStyle>
            <a:lvl1pPr marL="0" marR="0" indent="0" algn="l" defTabSz="68577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73" marR="0" indent="0" algn="l" defTabSz="6857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45" indent="0">
              <a:buNone/>
              <a:defRPr/>
            </a:lvl3pPr>
            <a:lvl4pPr marL="504218" indent="0">
              <a:buNone/>
              <a:defRPr/>
            </a:lvl4pPr>
            <a:lvl5pPr marL="67229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43229738"/>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319818" y="1601653"/>
            <a:ext cx="2724291" cy="193786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3211023" y="1601653"/>
            <a:ext cx="2717288" cy="1937860"/>
          </a:xfrm>
          <a:blipFill>
            <a:blip r:embed="rId3"/>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6095222" y="1601652"/>
            <a:ext cx="2725502" cy="1937861"/>
          </a:xfrm>
          <a:blipFill>
            <a:blip r:embed="rId4"/>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319818" y="3695941"/>
            <a:ext cx="2722891" cy="980750"/>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3211021" y="3695941"/>
            <a:ext cx="2717288" cy="980750"/>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6095223" y="3695941"/>
            <a:ext cx="2722891" cy="980750"/>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319819" y="330372"/>
            <a:ext cx="8502029" cy="554507"/>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9239312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27614898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4220772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1317153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2698" cy="5143497"/>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37198121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0251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319818" y="1372283"/>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321370" y="4738847"/>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173546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19819" y="1372283"/>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7"/>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1511" y="327855"/>
            <a:ext cx="672319" cy="143355"/>
          </a:xfrm>
          <a:prstGeom prst="rect">
            <a:avLst/>
          </a:prstGeom>
        </p:spPr>
      </p:pic>
    </p:spTree>
    <p:extLst>
      <p:ext uri="{BB962C8B-B14F-4D97-AF65-F5344CB8AC3E}">
        <p14:creationId xmlns:p14="http://schemas.microsoft.com/office/powerpoint/2010/main" val="129249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07749"/>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5110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42012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566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extLst>
      <p:ext uri="{BB962C8B-B14F-4D97-AF65-F5344CB8AC3E}">
        <p14:creationId xmlns:p14="http://schemas.microsoft.com/office/powerpoint/2010/main" val="41226694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18967315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1094451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11633520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1557139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0222856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2769320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34241432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435838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089361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4049512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24619777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4822258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8140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657144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9.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29.png"/><Relationship Id="rId2" Type="http://schemas.openxmlformats.org/officeDocument/2006/relationships/slideLayout" Target="../slideLayouts/slideLayout41.xml"/><Relationship Id="rId16"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43" r:id="rId19"/>
    <p:sldLayoutId id="2147483760" r:id="rId20"/>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819" y="326868"/>
            <a:ext cx="8502029" cy="558011"/>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327990" y="1399961"/>
            <a:ext cx="8502029" cy="9573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spTree>
    <p:extLst>
      <p:ext uri="{BB962C8B-B14F-4D97-AF65-F5344CB8AC3E}">
        <p14:creationId xmlns:p14="http://schemas.microsoft.com/office/powerpoint/2010/main" val="412124779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Lst>
  <p:transition>
    <p:fade/>
  </p:transition>
  <p:txStyles>
    <p:titleStyle>
      <a:lvl1pPr algn="l" defTabSz="685775" rtl="0" eaLnBrk="1" latinLnBrk="0" hangingPunct="1">
        <a:lnSpc>
          <a:spcPct val="90000"/>
        </a:lnSpc>
        <a:spcBef>
          <a:spcPct val="0"/>
        </a:spcBef>
        <a:buNone/>
        <a:defRPr lang="en-US" sz="2353" b="0" kern="1200" cap="none" spc="-74" baseline="0" dirty="0" smtClean="0">
          <a:ln w="3175">
            <a:noFill/>
          </a:ln>
          <a:solidFill>
            <a:srgbClr val="000000"/>
          </a:solidFill>
          <a:effectLst/>
          <a:latin typeface="+mj-lt"/>
          <a:ea typeface="+mn-ea"/>
          <a:cs typeface="Segoe UI" pitchFamily="34" charset="0"/>
        </a:defRPr>
      </a:lvl1pPr>
    </p:titleStyle>
    <p:bodyStyle>
      <a:lvl1pPr marL="0" marR="0" indent="0" algn="l" defTabSz="685775" rtl="0" eaLnBrk="1" fontAlgn="auto" latinLnBrk="0" hangingPunct="1">
        <a:lnSpc>
          <a:spcPct val="90000"/>
        </a:lnSpc>
        <a:spcBef>
          <a:spcPts val="0"/>
        </a:spcBef>
        <a:spcAft>
          <a:spcPts val="0"/>
        </a:spcAft>
        <a:buClrTx/>
        <a:buSzPct val="90000"/>
        <a:buFont typeface="Wingdings" panose="05000000000000000000" pitchFamily="2" charset="2"/>
        <a:buNone/>
        <a:tabLst/>
        <a:defRPr sz="1912" kern="1200" spc="0" baseline="0">
          <a:solidFill>
            <a:srgbClr val="000000"/>
          </a:solidFill>
          <a:latin typeface="+mn-lt"/>
          <a:ea typeface="+mn-ea"/>
          <a:cs typeface="+mn-cs"/>
        </a:defRPr>
      </a:lvl1pPr>
      <a:lvl2pPr marL="168073" marR="0" indent="0" algn="l" defTabSz="685775" rtl="0" eaLnBrk="1" fontAlgn="auto" latinLnBrk="0" hangingPunct="1">
        <a:lnSpc>
          <a:spcPct val="90000"/>
        </a:lnSpc>
        <a:spcBef>
          <a:spcPts val="0"/>
        </a:spcBef>
        <a:spcAft>
          <a:spcPts val="0"/>
        </a:spcAft>
        <a:buClrTx/>
        <a:buSzPct val="90000"/>
        <a:buFont typeface="Wingdings" panose="05000000000000000000" pitchFamily="2" charset="2"/>
        <a:buNone/>
        <a:tabLst/>
        <a:defRPr sz="1471" kern="1200" spc="0" baseline="0">
          <a:solidFill>
            <a:srgbClr val="000000"/>
          </a:solidFill>
          <a:latin typeface="+mn-lt"/>
          <a:ea typeface="+mn-ea"/>
          <a:cs typeface="+mn-cs"/>
        </a:defRPr>
      </a:lvl2pPr>
      <a:lvl3pPr marL="336145" marR="0" indent="0" algn="l" defTabSz="68577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3pPr>
      <a:lvl4pPr marL="504218" marR="0" indent="0" algn="l" defTabSz="68577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4pPr>
      <a:lvl5pPr marL="672290" marR="0" indent="0" algn="l" defTabSz="68577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7"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161796250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hyperlink" Target="http://aka.ms/dbcompat"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datamigration.microsoft.com/scenario/sql-to-sqlserver" TargetMode="External"/><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8.xml"/><Relationship Id="rId1" Type="http://schemas.openxmlformats.org/officeDocument/2006/relationships/customXml" Target="../../customXml/item4.xml"/></Relationships>
</file>

<file path=ppt/slides/_rels/slide26.xml.rels><?xml version="1.0" encoding="UTF-8" standalone="yes"?>
<Relationships xmlns="http://schemas.openxmlformats.org/package/2006/relationships"><Relationship Id="rId3" Type="http://schemas.openxmlformats.org/officeDocument/2006/relationships/customXml" Target="../../customXml/item7.xml"/><Relationship Id="rId7" Type="http://schemas.openxmlformats.org/officeDocument/2006/relationships/image" Target="../media/image48.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47.png"/><Relationship Id="rId5" Type="http://schemas.openxmlformats.org/officeDocument/2006/relationships/notesSlide" Target="../notesSlides/notesSlide17.xml"/><Relationship Id="rId4"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3.xml"/><Relationship Id="rId1" Type="http://schemas.openxmlformats.org/officeDocument/2006/relationships/customXml" Target="../../customXml/item8.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customXml" Target="../../customXml/item10.xml"/><Relationship Id="rId1" Type="http://schemas.openxmlformats.org/officeDocument/2006/relationships/customXml" Target="../../customXml/item9.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53.xml"/><Relationship Id="rId1" Type="http://schemas.openxmlformats.org/officeDocument/2006/relationships/customXml" Target="../../customXml/item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3.xml"/><Relationship Id="rId1" Type="http://schemas.openxmlformats.org/officeDocument/2006/relationships/customXml" Target="../../customXml/item1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53.xml"/><Relationship Id="rId1" Type="http://schemas.openxmlformats.org/officeDocument/2006/relationships/customXml" Target="../../customXml/item1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53.xml"/><Relationship Id="rId1" Type="http://schemas.openxmlformats.org/officeDocument/2006/relationships/customXml" Target="../../customXml/item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53.xml"/><Relationship Id="rId1" Type="http://schemas.openxmlformats.org/officeDocument/2006/relationships/customXml" Target="../../customXml/item15.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53.xml"/><Relationship Id="rId1" Type="http://schemas.openxmlformats.org/officeDocument/2006/relationships/customXml" Target="../../customXml/item16.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53.xml"/><Relationship Id="rId1" Type="http://schemas.openxmlformats.org/officeDocument/2006/relationships/customXml" Target="../../customXml/item1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53.xml"/><Relationship Id="rId1" Type="http://schemas.openxmlformats.org/officeDocument/2006/relationships/customXml" Target="../../customXml/item18.xml"/></Relationships>
</file>

<file path=ppt/slides/_rels/slide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3.xml"/><Relationship Id="rId1" Type="http://schemas.openxmlformats.org/officeDocument/2006/relationships/customXml" Target="../../customXml/item19.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53.xml"/><Relationship Id="rId1" Type="http://schemas.openxmlformats.org/officeDocument/2006/relationships/customXml" Target="../../customXml/item20.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53.xml"/><Relationship Id="rId1" Type="http://schemas.openxmlformats.org/officeDocument/2006/relationships/customXml" Target="../../customXml/item21.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53.xml"/><Relationship Id="rId1" Type="http://schemas.openxmlformats.org/officeDocument/2006/relationships/customXml" Target="../../customXml/item2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3.xml"/><Relationship Id="rId1" Type="http://schemas.openxmlformats.org/officeDocument/2006/relationships/customXml" Target="../../customXml/item23.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3.xml"/><Relationship Id="rId1" Type="http://schemas.openxmlformats.org/officeDocument/2006/relationships/customXml" Target="../../customXml/item24.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Modernize Your SQL Server the Right Way</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Pam Lahoud, Sr. Program Manager, Microsoft</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342D9F86-F1A3-AE40-9F81-D5E3398E2892}"/>
              </a:ext>
            </a:extLst>
          </p:cNvPr>
          <p:cNvSpPr/>
          <p:nvPr/>
        </p:nvSpPr>
        <p:spPr bwMode="auto">
          <a:xfrm>
            <a:off x="0" y="1241662"/>
            <a:ext cx="9144000" cy="39070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3B091D1-48C2-6343-B1D9-14D23EC4DDB1}"/>
              </a:ext>
            </a:extLst>
          </p:cNvPr>
          <p:cNvSpPr/>
          <p:nvPr/>
        </p:nvSpPr>
        <p:spPr bwMode="auto">
          <a:xfrm>
            <a:off x="5289617" y="3059552"/>
            <a:ext cx="960341" cy="346239"/>
          </a:xfrm>
          <a:prstGeom prst="rect">
            <a:avLst/>
          </a:prstGeom>
          <a:noFill/>
          <a:ln w="6350" cap="flat" cmpd="sng" algn="ctr">
            <a:noFill/>
            <a:prstDash val="solid"/>
            <a:headEnd type="none" w="med" len="med"/>
            <a:tailEnd type="none" w="med" len="med"/>
          </a:ln>
          <a:effectLst/>
        </p:spPr>
        <p:txBody>
          <a:bodyPr rot="0" spcFirstLastPara="0" vert="horz" wrap="square" lIns="68570" tIns="34285" rIns="68541" bIns="34285"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274">
              <a:spcAft>
                <a:spcPts val="1800"/>
              </a:spcAft>
              <a:defRPr/>
            </a:pPr>
            <a:r>
              <a:rPr lang="en-US" sz="900" b="1" kern="0">
                <a:solidFill>
                  <a:prstClr val="black"/>
                </a:solidFill>
                <a:latin typeface="Segoe UI Semibold" charset="0"/>
                <a:ea typeface="Segoe UI Semibold" charset="0"/>
                <a:cs typeface="Segoe UI Semibold" charset="0"/>
              </a:rPr>
              <a:t>Reduce upgrade risks</a:t>
            </a:r>
          </a:p>
        </p:txBody>
      </p:sp>
      <p:sp>
        <p:nvSpPr>
          <p:cNvPr id="29" name="Rectangle 28">
            <a:extLst>
              <a:ext uri="{FF2B5EF4-FFF2-40B4-BE49-F238E27FC236}">
                <a16:creationId xmlns:a16="http://schemas.microsoft.com/office/drawing/2014/main" id="{FD57BA8A-69BB-434C-8972-17468C7E6C07}"/>
              </a:ext>
            </a:extLst>
          </p:cNvPr>
          <p:cNvSpPr/>
          <p:nvPr/>
        </p:nvSpPr>
        <p:spPr bwMode="auto">
          <a:xfrm>
            <a:off x="5289617" y="2256340"/>
            <a:ext cx="1024349" cy="484738"/>
          </a:xfrm>
          <a:prstGeom prst="rect">
            <a:avLst/>
          </a:prstGeom>
          <a:noFill/>
          <a:ln w="6350" cap="flat" cmpd="sng" algn="ctr">
            <a:noFill/>
            <a:prstDash val="solid"/>
            <a:headEnd type="none" w="med" len="med"/>
            <a:tailEnd type="none" w="med" len="med"/>
          </a:ln>
          <a:effectLst/>
        </p:spPr>
        <p:txBody>
          <a:bodyPr rot="0" spcFirstLastPara="0" vert="horz" wrap="square" lIns="68570" tIns="34285" rIns="68541" bIns="34285"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274">
              <a:spcAft>
                <a:spcPts val="1800"/>
              </a:spcAft>
              <a:defRPr/>
            </a:pPr>
            <a:r>
              <a:rPr lang="en-US" sz="900" b="1" kern="0">
                <a:solidFill>
                  <a:prstClr val="black"/>
                </a:solidFill>
                <a:latin typeface="Segoe UI Semibold" charset="0"/>
                <a:ea typeface="Segoe UI Semibold" charset="0"/>
                <a:cs typeface="Segoe UI Semibold" charset="0"/>
              </a:rPr>
              <a:t>Unified application certification</a:t>
            </a:r>
          </a:p>
        </p:txBody>
      </p:sp>
      <p:sp>
        <p:nvSpPr>
          <p:cNvPr id="30" name="Rectangle 29">
            <a:extLst>
              <a:ext uri="{FF2B5EF4-FFF2-40B4-BE49-F238E27FC236}">
                <a16:creationId xmlns:a16="http://schemas.microsoft.com/office/drawing/2014/main" id="{C8053289-D0CD-C048-98BD-7CF00B4B07C9}"/>
              </a:ext>
            </a:extLst>
          </p:cNvPr>
          <p:cNvSpPr/>
          <p:nvPr/>
        </p:nvSpPr>
        <p:spPr bwMode="auto">
          <a:xfrm>
            <a:off x="5289617" y="3845930"/>
            <a:ext cx="1152365" cy="484738"/>
          </a:xfrm>
          <a:prstGeom prst="rect">
            <a:avLst/>
          </a:prstGeom>
          <a:noFill/>
          <a:ln w="6350" cap="flat" cmpd="sng" algn="ctr">
            <a:noFill/>
            <a:prstDash val="solid"/>
            <a:headEnd type="none" w="med" len="med"/>
            <a:tailEnd type="none" w="med" len="med"/>
          </a:ln>
          <a:effectLst/>
        </p:spPr>
        <p:txBody>
          <a:bodyPr rot="0" spcFirstLastPara="0" vert="horz" wrap="square" lIns="68570" tIns="34285" rIns="68541" bIns="34285"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274">
              <a:spcAft>
                <a:spcPts val="1800"/>
              </a:spcAft>
              <a:defRPr/>
            </a:pPr>
            <a:r>
              <a:rPr lang="en-US" sz="900" b="1" kern="0">
                <a:solidFill>
                  <a:prstClr val="black"/>
                </a:solidFill>
                <a:latin typeface="Segoe UI Semibold" charset="0"/>
                <a:ea typeface="Segoe UI Semibold" charset="0"/>
                <a:cs typeface="Segoe UI Semibold" charset="0"/>
              </a:rPr>
              <a:t>Upgrade to latest SQL Database Engine version</a:t>
            </a:r>
          </a:p>
        </p:txBody>
      </p:sp>
      <p:sp>
        <p:nvSpPr>
          <p:cNvPr id="31" name="TextBox 30">
            <a:extLst>
              <a:ext uri="{FF2B5EF4-FFF2-40B4-BE49-F238E27FC236}">
                <a16:creationId xmlns:a16="http://schemas.microsoft.com/office/drawing/2014/main" id="{05FE672F-0C6C-8847-9F10-415F1C798A1D}"/>
              </a:ext>
            </a:extLst>
          </p:cNvPr>
          <p:cNvSpPr txBox="1"/>
          <p:nvPr/>
        </p:nvSpPr>
        <p:spPr>
          <a:xfrm>
            <a:off x="6410028" y="3845931"/>
            <a:ext cx="2506140" cy="326490"/>
          </a:xfrm>
          <a:prstGeom prst="rect">
            <a:avLst/>
          </a:prstGeom>
          <a:noFill/>
        </p:spPr>
        <p:txBody>
          <a:bodyPr wrap="square" lIns="68570" tIns="34285" rIns="68570" bIns="34285" rtlCol="0" anchor="t">
            <a:spAutoFit/>
          </a:bodyPr>
          <a:lstStyle/>
          <a:p>
            <a:pPr defTabSz="698092">
              <a:lnSpc>
                <a:spcPct val="105000"/>
              </a:lnSpc>
              <a:spcAft>
                <a:spcPts val="600"/>
              </a:spcAft>
              <a:defRPr/>
            </a:pPr>
            <a:r>
              <a:rPr lang="en-US" sz="825" kern="0" dirty="0">
                <a:solidFill>
                  <a:srgbClr val="000000"/>
                </a:solidFill>
                <a:latin typeface="Segoe UI"/>
                <a:ea typeface="Segoe UI Semilight" charset="0"/>
                <a:cs typeface="Segoe UI Semilight" panose="020B0402040204020203" pitchFamily="34" charset="0"/>
              </a:rPr>
              <a:t>Upgrade your SQL Server Database Engine or move instances to the cloud with no code changes</a:t>
            </a:r>
          </a:p>
        </p:txBody>
      </p:sp>
      <p:sp>
        <p:nvSpPr>
          <p:cNvPr id="32" name="TextBox 31">
            <a:extLst>
              <a:ext uri="{FF2B5EF4-FFF2-40B4-BE49-F238E27FC236}">
                <a16:creationId xmlns:a16="http://schemas.microsoft.com/office/drawing/2014/main" id="{1B8DEB5F-8DFF-8140-A39E-2DE9BCC6DB2C}"/>
              </a:ext>
            </a:extLst>
          </p:cNvPr>
          <p:cNvSpPr txBox="1"/>
          <p:nvPr/>
        </p:nvSpPr>
        <p:spPr>
          <a:xfrm>
            <a:off x="6410028" y="2252610"/>
            <a:ext cx="2445880" cy="593101"/>
          </a:xfrm>
          <a:prstGeom prst="rect">
            <a:avLst/>
          </a:prstGeom>
          <a:noFill/>
        </p:spPr>
        <p:txBody>
          <a:bodyPr wrap="square" lIns="68570" tIns="34285" rIns="68570" bIns="34285" rtlCol="0" anchor="t">
            <a:spAutoFit/>
          </a:bodyPr>
          <a:lstStyle/>
          <a:p>
            <a:pPr defTabSz="698092">
              <a:lnSpc>
                <a:spcPct val="105000"/>
              </a:lnSpc>
              <a:spcAft>
                <a:spcPts val="600"/>
              </a:spcAft>
              <a:defRPr/>
            </a:pPr>
            <a:r>
              <a:rPr lang="en-US" sz="825" kern="0" dirty="0">
                <a:solidFill>
                  <a:srgbClr val="000000"/>
                </a:solidFill>
                <a:latin typeface="Segoe UI"/>
                <a:ea typeface="Segoe UI Semilight" charset="0"/>
                <a:cs typeface="Segoe UI Semilight" panose="020B0402040204020203" pitchFamily="34" charset="0"/>
              </a:rPr>
              <a:t>Applications tested and certified on a given SQL Server version are also implicitly tested and certified on that SQL Server version native database compatibility level </a:t>
            </a:r>
          </a:p>
        </p:txBody>
      </p:sp>
      <p:sp>
        <p:nvSpPr>
          <p:cNvPr id="33" name="TextBox 32">
            <a:extLst>
              <a:ext uri="{FF2B5EF4-FFF2-40B4-BE49-F238E27FC236}">
                <a16:creationId xmlns:a16="http://schemas.microsoft.com/office/drawing/2014/main" id="{C1BC078E-38C1-D34F-BBF8-DCBFDFD3C143}"/>
              </a:ext>
            </a:extLst>
          </p:cNvPr>
          <p:cNvSpPr txBox="1"/>
          <p:nvPr/>
        </p:nvSpPr>
        <p:spPr>
          <a:xfrm>
            <a:off x="6410028" y="3057283"/>
            <a:ext cx="2506141" cy="536740"/>
          </a:xfrm>
          <a:prstGeom prst="rect">
            <a:avLst/>
          </a:prstGeom>
          <a:noFill/>
        </p:spPr>
        <p:txBody>
          <a:bodyPr wrap="square" lIns="68570" tIns="34285" rIns="68570" bIns="34285" rtlCol="0" anchor="t">
            <a:spAutoFit/>
          </a:bodyPr>
          <a:lstStyle/>
          <a:p>
            <a:pPr defTabSz="698092">
              <a:lnSpc>
                <a:spcPct val="105000"/>
              </a:lnSpc>
              <a:spcAft>
                <a:spcPts val="600"/>
              </a:spcAft>
              <a:defRPr/>
            </a:pPr>
            <a:r>
              <a:rPr lang="en-US" sz="825" kern="0" dirty="0">
                <a:solidFill>
                  <a:srgbClr val="000000"/>
                </a:solidFill>
                <a:latin typeface="Segoe UI"/>
                <a:ea typeface="Segoe UI Semilight" charset="0"/>
                <a:cs typeface="Segoe UI Semilight" panose="020B0402040204020203" pitchFamily="34" charset="0"/>
              </a:rPr>
              <a:t>Separate application and platform layer upgrade cycles for less disruption</a:t>
            </a:r>
          </a:p>
          <a:p>
            <a:pPr defTabSz="698092">
              <a:lnSpc>
                <a:spcPct val="105000"/>
              </a:lnSpc>
              <a:spcAft>
                <a:spcPts val="600"/>
              </a:spcAft>
              <a:defRPr/>
            </a:pPr>
            <a:r>
              <a:rPr lang="en-US" sz="825" kern="0" dirty="0">
                <a:solidFill>
                  <a:srgbClr val="000000"/>
                </a:solidFill>
                <a:latin typeface="Segoe UI"/>
                <a:ea typeface="Segoe UI Semilight" charset="0"/>
                <a:cs typeface="Segoe UI Semilight" panose="020B0402040204020203" pitchFamily="34" charset="0"/>
              </a:rPr>
              <a:t>Microsoft fully supports Compatibility Certification</a:t>
            </a:r>
          </a:p>
        </p:txBody>
      </p:sp>
      <p:sp>
        <p:nvSpPr>
          <p:cNvPr id="34" name="Rectangle 33">
            <a:extLst>
              <a:ext uri="{FF2B5EF4-FFF2-40B4-BE49-F238E27FC236}">
                <a16:creationId xmlns:a16="http://schemas.microsoft.com/office/drawing/2014/main" id="{ACAFE879-8DB3-B944-B5DE-71ABFD0AF8EC}"/>
              </a:ext>
            </a:extLst>
          </p:cNvPr>
          <p:cNvSpPr/>
          <p:nvPr/>
        </p:nvSpPr>
        <p:spPr bwMode="auto">
          <a:xfrm>
            <a:off x="5078539" y="1737936"/>
            <a:ext cx="3780371" cy="253906"/>
          </a:xfrm>
          <a:prstGeom prst="rect">
            <a:avLst/>
          </a:prstGeom>
          <a:noFill/>
          <a:ln w="6350" cap="flat" cmpd="sng" algn="ctr">
            <a:noFill/>
            <a:prstDash val="solid"/>
            <a:headEnd type="none" w="med" len="med"/>
            <a:tailEnd type="none" w="med" len="med"/>
          </a:ln>
          <a:effectLst/>
        </p:spPr>
        <p:txBody>
          <a:bodyPr rot="0" spcFirstLastPara="0" vert="horz" wrap="square" lIns="68570" tIns="34285" rIns="68541" bIns="34285"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274">
              <a:spcAft>
                <a:spcPts val="1800"/>
              </a:spcAft>
              <a:defRPr/>
            </a:pPr>
            <a:r>
              <a:rPr lang="en-US" sz="1200" b="1" kern="0">
                <a:solidFill>
                  <a:srgbClr val="0078D4"/>
                </a:solidFill>
                <a:latin typeface="Segoe UI Semibold" panose="020B0502040204020203" pitchFamily="34" charset="0"/>
                <a:ea typeface="Segoe UI Semibold" charset="0"/>
                <a:cs typeface="Segoe UI Semibold" panose="020B0502040204020203" pitchFamily="34" charset="0"/>
              </a:rPr>
              <a:t>Compatibility Certification benefits</a:t>
            </a:r>
          </a:p>
        </p:txBody>
      </p:sp>
      <p:sp>
        <p:nvSpPr>
          <p:cNvPr id="35" name="TextBox 34">
            <a:extLst>
              <a:ext uri="{FF2B5EF4-FFF2-40B4-BE49-F238E27FC236}">
                <a16:creationId xmlns:a16="http://schemas.microsoft.com/office/drawing/2014/main" id="{C4461440-D3C9-F845-B155-22A8EA0A8457}"/>
              </a:ext>
            </a:extLst>
          </p:cNvPr>
          <p:cNvSpPr txBox="1"/>
          <p:nvPr/>
        </p:nvSpPr>
        <p:spPr>
          <a:xfrm>
            <a:off x="913582" y="1613912"/>
            <a:ext cx="2913614" cy="498598"/>
          </a:xfrm>
          <a:prstGeom prst="rect">
            <a:avLst/>
          </a:prstGeom>
          <a:noFill/>
        </p:spPr>
        <p:txBody>
          <a:bodyPr wrap="square" lIns="137160" tIns="109728" rIns="137160" bIns="109728" rtlCol="0">
            <a:spAutoFit/>
          </a:bodyPr>
          <a:lstStyle/>
          <a:p>
            <a:pPr defTabSz="685800">
              <a:spcAft>
                <a:spcPts val="450"/>
              </a:spcAft>
              <a:defRPr/>
            </a:pPr>
            <a:r>
              <a:rPr lang="en-US" sz="900" b="1">
                <a:solidFill>
                  <a:prstClr val="black"/>
                </a:solidFill>
                <a:latin typeface="Segoe UI Semibold" panose="020B0502040204020203" pitchFamily="34" charset="0"/>
                <a:cs typeface="Segoe UI Semibold" panose="020B0502040204020203" pitchFamily="34" charset="0"/>
              </a:rPr>
              <a:t>Upgrade to the latest </a:t>
            </a:r>
            <a:r>
              <a:rPr lang="en-US" sz="900" b="1" kern="0">
                <a:solidFill>
                  <a:prstClr val="black"/>
                </a:solidFill>
                <a:latin typeface="Segoe UI Semibold" panose="020B0502040204020203" pitchFamily="34" charset="0"/>
                <a:ea typeface="Segoe UI Semilight" charset="0"/>
                <a:cs typeface="Segoe UI Semibold" panose="020B0502040204020203" pitchFamily="34" charset="0"/>
              </a:rPr>
              <a:t>SQL Server Database Engine without changing your critical applications</a:t>
            </a:r>
            <a:endParaRPr lang="en-US" sz="900" b="1">
              <a:solidFill>
                <a:prstClr val="black"/>
              </a:solidFill>
              <a:latin typeface="Segoe UI Semibold" panose="020B0502040204020203" pitchFamily="34" charset="0"/>
              <a:cs typeface="Segoe UI Semibold" panose="020B0502040204020203" pitchFamily="34" charset="0"/>
            </a:endParaRPr>
          </a:p>
        </p:txBody>
      </p:sp>
      <p:cxnSp>
        <p:nvCxnSpPr>
          <p:cNvPr id="24" name="Elbow Connector 23">
            <a:extLst>
              <a:ext uri="{FF2B5EF4-FFF2-40B4-BE49-F238E27FC236}">
                <a16:creationId xmlns:a16="http://schemas.microsoft.com/office/drawing/2014/main" id="{835F2906-2AAF-D34C-ACB2-7DEADF5C800C}"/>
              </a:ext>
            </a:extLst>
          </p:cNvPr>
          <p:cNvCxnSpPr>
            <a:cxnSpLocks/>
          </p:cNvCxnSpPr>
          <p:nvPr/>
        </p:nvCxnSpPr>
        <p:spPr>
          <a:xfrm rot="16200000" flipV="1">
            <a:off x="935107" y="3417970"/>
            <a:ext cx="1495712" cy="56366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3BAC1F9-C953-104F-9989-C2D3EED2C0B0}"/>
              </a:ext>
            </a:extLst>
          </p:cNvPr>
          <p:cNvSpPr/>
          <p:nvPr/>
        </p:nvSpPr>
        <p:spPr bwMode="auto">
          <a:xfrm>
            <a:off x="1208462" y="3596052"/>
            <a:ext cx="397532" cy="315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188">
            <a:extLst>
              <a:ext uri="{FF2B5EF4-FFF2-40B4-BE49-F238E27FC236}">
                <a16:creationId xmlns:a16="http://schemas.microsoft.com/office/drawing/2014/main" id="{EB651910-91D4-4944-9DBA-880951CBAC6A}"/>
              </a:ext>
            </a:extLst>
          </p:cNvPr>
          <p:cNvSpPr/>
          <p:nvPr/>
        </p:nvSpPr>
        <p:spPr bwMode="auto">
          <a:xfrm>
            <a:off x="2082142" y="4142427"/>
            <a:ext cx="397532" cy="509855"/>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Freeform 188">
            <a:extLst>
              <a:ext uri="{FF2B5EF4-FFF2-40B4-BE49-F238E27FC236}">
                <a16:creationId xmlns:a16="http://schemas.microsoft.com/office/drawing/2014/main" id="{7851B800-6BA0-2449-9AE0-811F04477A7D}"/>
              </a:ext>
            </a:extLst>
          </p:cNvPr>
          <p:cNvSpPr/>
          <p:nvPr/>
        </p:nvSpPr>
        <p:spPr bwMode="auto">
          <a:xfrm>
            <a:off x="2915282" y="2248860"/>
            <a:ext cx="397532" cy="509855"/>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956">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rPr>
              <a:t> </a:t>
            </a:r>
          </a:p>
        </p:txBody>
      </p:sp>
      <p:grpSp>
        <p:nvGrpSpPr>
          <p:cNvPr id="81" name="Group 80">
            <a:extLst>
              <a:ext uri="{FF2B5EF4-FFF2-40B4-BE49-F238E27FC236}">
                <a16:creationId xmlns:a16="http://schemas.microsoft.com/office/drawing/2014/main" id="{B2696458-6B70-AC4B-926D-B5E23E5B8C8A}"/>
              </a:ext>
            </a:extLst>
          </p:cNvPr>
          <p:cNvGrpSpPr/>
          <p:nvPr/>
        </p:nvGrpSpPr>
        <p:grpSpPr>
          <a:xfrm>
            <a:off x="1248232" y="2270234"/>
            <a:ext cx="500447" cy="520070"/>
            <a:chOff x="1324380" y="3072016"/>
            <a:chExt cx="803161" cy="834653"/>
          </a:xfrm>
        </p:grpSpPr>
        <p:sp>
          <p:nvSpPr>
            <p:cNvPr id="60" name="Freeform 188">
              <a:extLst>
                <a:ext uri="{FF2B5EF4-FFF2-40B4-BE49-F238E27FC236}">
                  <a16:creationId xmlns:a16="http://schemas.microsoft.com/office/drawing/2014/main" id="{BE6B9EE9-B371-6746-91B1-52A477A0E44E}"/>
                </a:ext>
              </a:extLst>
            </p:cNvPr>
            <p:cNvSpPr/>
            <p:nvPr/>
          </p:nvSpPr>
          <p:spPr bwMode="auto">
            <a:xfrm>
              <a:off x="1324380" y="3072016"/>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Freeform 60">
              <a:extLst>
                <a:ext uri="{FF2B5EF4-FFF2-40B4-BE49-F238E27FC236}">
                  <a16:creationId xmlns:a16="http://schemas.microsoft.com/office/drawing/2014/main" id="{8922C6CE-2B26-5B48-9C30-B8D4FBEA69D2}"/>
                </a:ext>
              </a:extLst>
            </p:cNvPr>
            <p:cNvSpPr>
              <a:spLocks noChangeAspect="1"/>
            </p:cNvSpPr>
            <p:nvPr/>
          </p:nvSpPr>
          <p:spPr bwMode="auto">
            <a:xfrm>
              <a:off x="1488185" y="3501760"/>
              <a:ext cx="639356" cy="40490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2222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IN" sz="1471" b="1">
                <a:solidFill>
                  <a:srgbClr val="FFFFFF"/>
                </a:solidFill>
                <a:latin typeface="Segoe UI Light"/>
                <a:ea typeface="Segoe UI" pitchFamily="34" charset="0"/>
                <a:cs typeface="Segoe UI" pitchFamily="34" charset="0"/>
              </a:endParaRPr>
            </a:p>
          </p:txBody>
        </p:sp>
      </p:grpSp>
      <p:cxnSp>
        <p:nvCxnSpPr>
          <p:cNvPr id="68" name="Elbow Connector 67">
            <a:extLst>
              <a:ext uri="{FF2B5EF4-FFF2-40B4-BE49-F238E27FC236}">
                <a16:creationId xmlns:a16="http://schemas.microsoft.com/office/drawing/2014/main" id="{85CBAFEA-1B37-AE49-A487-60009CD9CC32}"/>
              </a:ext>
            </a:extLst>
          </p:cNvPr>
          <p:cNvCxnSpPr>
            <a:cxnSpLocks/>
          </p:cNvCxnSpPr>
          <p:nvPr/>
        </p:nvCxnSpPr>
        <p:spPr>
          <a:xfrm rot="5400000" flipH="1" flipV="1">
            <a:off x="2093625" y="3417970"/>
            <a:ext cx="1495712" cy="56366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D8CD3A2-BF8B-EC4C-9AEC-8F9F1CE2508C}"/>
              </a:ext>
            </a:extLst>
          </p:cNvPr>
          <p:cNvSpPr/>
          <p:nvPr/>
        </p:nvSpPr>
        <p:spPr bwMode="auto">
          <a:xfrm>
            <a:off x="2943390" y="3596052"/>
            <a:ext cx="397532" cy="315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499E2FA3-100C-B545-97CD-574F1E099D10}"/>
              </a:ext>
            </a:extLst>
          </p:cNvPr>
          <p:cNvSpPr txBox="1"/>
          <p:nvPr/>
        </p:nvSpPr>
        <p:spPr>
          <a:xfrm>
            <a:off x="1680324" y="3531662"/>
            <a:ext cx="1229274" cy="452432"/>
          </a:xfrm>
          <a:prstGeom prst="rect">
            <a:avLst/>
          </a:prstGeom>
          <a:noFill/>
        </p:spPr>
        <p:txBody>
          <a:bodyPr wrap="square" lIns="137160" tIns="109728" rIns="137160" bIns="109728" rtlCol="0">
            <a:spAutoFit/>
          </a:bodyPr>
          <a:lstStyle/>
          <a:p>
            <a:pPr defTabSz="685800">
              <a:spcAft>
                <a:spcPts val="450"/>
              </a:spcAft>
              <a:defRPr/>
            </a:pPr>
            <a:r>
              <a:rPr lang="en-US" sz="750">
                <a:solidFill>
                  <a:prstClr val="black"/>
                </a:solidFill>
                <a:latin typeface="Segoe UI" panose="020B0502040204020203" pitchFamily="34" charset="0"/>
                <a:cs typeface="Segoe UI" panose="020B0502040204020203" pitchFamily="34" charset="0"/>
              </a:rPr>
              <a:t>Frictionless migration </a:t>
            </a:r>
            <a:br>
              <a:rPr lang="en-US" sz="750">
                <a:solidFill>
                  <a:prstClr val="black"/>
                </a:solidFill>
                <a:latin typeface="Segoe UI" panose="020B0502040204020203" pitchFamily="34" charset="0"/>
                <a:cs typeface="Segoe UI" panose="020B0502040204020203" pitchFamily="34" charset="0"/>
              </a:rPr>
            </a:br>
            <a:r>
              <a:rPr lang="en-US" sz="750">
                <a:solidFill>
                  <a:prstClr val="black"/>
                </a:solidFill>
                <a:latin typeface="Segoe UI" panose="020B0502040204020203" pitchFamily="34" charset="0"/>
                <a:cs typeface="Segoe UI" panose="020B0502040204020203" pitchFamily="34" charset="0"/>
              </a:rPr>
              <a:t>with </a:t>
            </a:r>
            <a:r>
              <a:rPr lang="en-US" sz="750" b="1">
                <a:solidFill>
                  <a:prstClr val="black"/>
                </a:solidFill>
                <a:latin typeface="Segoe UI" panose="020B0502040204020203" pitchFamily="34" charset="0"/>
                <a:cs typeface="Segoe UI" panose="020B0502040204020203" pitchFamily="34" charset="0"/>
              </a:rPr>
              <a:t>no code changes</a:t>
            </a:r>
          </a:p>
        </p:txBody>
      </p:sp>
      <p:grpSp>
        <p:nvGrpSpPr>
          <p:cNvPr id="82" name="Group 18">
            <a:extLst>
              <a:ext uri="{FF2B5EF4-FFF2-40B4-BE49-F238E27FC236}">
                <a16:creationId xmlns:a16="http://schemas.microsoft.com/office/drawing/2014/main" id="{B84953D5-51D4-2C40-B356-7E83F1A4B164}"/>
              </a:ext>
            </a:extLst>
          </p:cNvPr>
          <p:cNvGrpSpPr>
            <a:grpSpLocks noChangeAspect="1"/>
          </p:cNvGrpSpPr>
          <p:nvPr/>
        </p:nvGrpSpPr>
        <p:grpSpPr bwMode="auto">
          <a:xfrm>
            <a:off x="1209017" y="3660208"/>
            <a:ext cx="371480" cy="164306"/>
            <a:chOff x="2204" y="1874"/>
            <a:chExt cx="312" cy="138"/>
          </a:xfrm>
        </p:grpSpPr>
        <p:sp>
          <p:nvSpPr>
            <p:cNvPr id="83" name="Freeform 19">
              <a:extLst>
                <a:ext uri="{FF2B5EF4-FFF2-40B4-BE49-F238E27FC236}">
                  <a16:creationId xmlns:a16="http://schemas.microsoft.com/office/drawing/2014/main" id="{5C0E82D9-AF93-8A42-B2DE-B0C98B3DE8C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84" name="Freeform 20">
              <a:extLst>
                <a:ext uri="{FF2B5EF4-FFF2-40B4-BE49-F238E27FC236}">
                  <a16:creationId xmlns:a16="http://schemas.microsoft.com/office/drawing/2014/main" id="{29064012-EFB4-6240-9703-5A417958D7E9}"/>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85" name="Freeform 21">
              <a:extLst>
                <a:ext uri="{FF2B5EF4-FFF2-40B4-BE49-F238E27FC236}">
                  <a16:creationId xmlns:a16="http://schemas.microsoft.com/office/drawing/2014/main" id="{DA8B62DC-D131-6846-B927-C75739F4ED68}"/>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86" name="Freeform 22">
              <a:extLst>
                <a:ext uri="{FF2B5EF4-FFF2-40B4-BE49-F238E27FC236}">
                  <a16:creationId xmlns:a16="http://schemas.microsoft.com/office/drawing/2014/main" id="{903AA89F-1B81-B84F-B4AF-7A8D37E94F7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87" name="Oval 23">
              <a:extLst>
                <a:ext uri="{FF2B5EF4-FFF2-40B4-BE49-F238E27FC236}">
                  <a16:creationId xmlns:a16="http://schemas.microsoft.com/office/drawing/2014/main" id="{87846920-5BF2-0C4D-8E3C-E2FE07BEBBF3}"/>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88" name="Oval 24">
              <a:extLst>
                <a:ext uri="{FF2B5EF4-FFF2-40B4-BE49-F238E27FC236}">
                  <a16:creationId xmlns:a16="http://schemas.microsoft.com/office/drawing/2014/main" id="{12A0738F-9A6D-6A47-BD84-C1F269697E06}"/>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89" name="Oval 25">
              <a:extLst>
                <a:ext uri="{FF2B5EF4-FFF2-40B4-BE49-F238E27FC236}">
                  <a16:creationId xmlns:a16="http://schemas.microsoft.com/office/drawing/2014/main" id="{8590813E-08DE-4D4F-BB98-A2042D87D3A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grpSp>
      <p:grpSp>
        <p:nvGrpSpPr>
          <p:cNvPr id="90" name="Group 18">
            <a:extLst>
              <a:ext uri="{FF2B5EF4-FFF2-40B4-BE49-F238E27FC236}">
                <a16:creationId xmlns:a16="http://schemas.microsoft.com/office/drawing/2014/main" id="{D754B796-8171-1B43-B488-397110E380EB}"/>
              </a:ext>
            </a:extLst>
          </p:cNvPr>
          <p:cNvGrpSpPr>
            <a:grpSpLocks noChangeAspect="1"/>
          </p:cNvGrpSpPr>
          <p:nvPr/>
        </p:nvGrpSpPr>
        <p:grpSpPr bwMode="auto">
          <a:xfrm>
            <a:off x="2934484" y="3660208"/>
            <a:ext cx="371480" cy="164306"/>
            <a:chOff x="2204" y="1874"/>
            <a:chExt cx="312" cy="138"/>
          </a:xfrm>
        </p:grpSpPr>
        <p:sp>
          <p:nvSpPr>
            <p:cNvPr id="91" name="Freeform 19">
              <a:extLst>
                <a:ext uri="{FF2B5EF4-FFF2-40B4-BE49-F238E27FC236}">
                  <a16:creationId xmlns:a16="http://schemas.microsoft.com/office/drawing/2014/main" id="{6A722CC0-F6CB-8445-A12F-38E556EF5EF0}"/>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92" name="Freeform 20">
              <a:extLst>
                <a:ext uri="{FF2B5EF4-FFF2-40B4-BE49-F238E27FC236}">
                  <a16:creationId xmlns:a16="http://schemas.microsoft.com/office/drawing/2014/main" id="{31057DEB-F1EE-394F-B3C2-D88E24608636}"/>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93" name="Freeform 21">
              <a:extLst>
                <a:ext uri="{FF2B5EF4-FFF2-40B4-BE49-F238E27FC236}">
                  <a16:creationId xmlns:a16="http://schemas.microsoft.com/office/drawing/2014/main" id="{9F983FDA-2275-CE44-AC2E-046FDD615FA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94" name="Freeform 22">
              <a:extLst>
                <a:ext uri="{FF2B5EF4-FFF2-40B4-BE49-F238E27FC236}">
                  <a16:creationId xmlns:a16="http://schemas.microsoft.com/office/drawing/2014/main" id="{F6536A18-A42B-314A-B6A5-E04530D9664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95" name="Oval 23">
              <a:extLst>
                <a:ext uri="{FF2B5EF4-FFF2-40B4-BE49-F238E27FC236}">
                  <a16:creationId xmlns:a16="http://schemas.microsoft.com/office/drawing/2014/main" id="{7125E15A-57A1-0442-8EFE-5E7E3A8FD4A3}"/>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96" name="Oval 24">
              <a:extLst>
                <a:ext uri="{FF2B5EF4-FFF2-40B4-BE49-F238E27FC236}">
                  <a16:creationId xmlns:a16="http://schemas.microsoft.com/office/drawing/2014/main" id="{3E835FB1-AA7B-7940-95E4-62CDE4B684AE}"/>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97" name="Oval 25">
              <a:extLst>
                <a:ext uri="{FF2B5EF4-FFF2-40B4-BE49-F238E27FC236}">
                  <a16:creationId xmlns:a16="http://schemas.microsoft.com/office/drawing/2014/main" id="{F56F7323-1B14-5142-AA77-8B14B8B45F9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grpSp>
      <p:sp>
        <p:nvSpPr>
          <p:cNvPr id="98" name="Title 1">
            <a:extLst>
              <a:ext uri="{FF2B5EF4-FFF2-40B4-BE49-F238E27FC236}">
                <a16:creationId xmlns:a16="http://schemas.microsoft.com/office/drawing/2014/main" id="{DC5A9938-83B8-7C4A-B93A-8937EA0A301F}"/>
              </a:ext>
            </a:extLst>
          </p:cNvPr>
          <p:cNvSpPr txBox="1">
            <a:spLocks/>
          </p:cNvSpPr>
          <p:nvPr/>
        </p:nvSpPr>
        <p:spPr>
          <a:xfrm>
            <a:off x="89941" y="67128"/>
            <a:ext cx="9054059" cy="565546"/>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defTabSz="685775">
              <a:defRPr/>
            </a:pPr>
            <a:r>
              <a:rPr lang="en-US" sz="2353" spc="-74">
                <a:latin typeface="Segoe UI Semibold"/>
              </a:rPr>
              <a:t>Certify once, run on-premises and in the cloud with Compatibility Certification</a:t>
            </a:r>
          </a:p>
        </p:txBody>
      </p:sp>
      <p:sp>
        <p:nvSpPr>
          <p:cNvPr id="99" name="Text Placeholder 3">
            <a:extLst>
              <a:ext uri="{FF2B5EF4-FFF2-40B4-BE49-F238E27FC236}">
                <a16:creationId xmlns:a16="http://schemas.microsoft.com/office/drawing/2014/main" id="{6A090C94-DE1D-F242-B4E7-82C55249B1BA}"/>
              </a:ext>
            </a:extLst>
          </p:cNvPr>
          <p:cNvSpPr txBox="1">
            <a:spLocks/>
          </p:cNvSpPr>
          <p:nvPr/>
        </p:nvSpPr>
        <p:spPr>
          <a:xfrm>
            <a:off x="334566" y="729929"/>
            <a:ext cx="7842194" cy="369332"/>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lnSpc>
                <a:spcPct val="100000"/>
              </a:lnSpc>
              <a:defRPr/>
            </a:pPr>
            <a:r>
              <a:rPr lang="en-US" sz="1200">
                <a:solidFill>
                  <a:srgbClr val="0078D4"/>
                </a:solidFill>
                <a:latin typeface="Segoe UI Semibold"/>
              </a:rPr>
              <a:t>Upgrade &amp; modernize your SQL Server database on-premises, in the cloud and on the edge with Compatibility Certification that eliminates risks of application compatibility </a:t>
            </a:r>
          </a:p>
        </p:txBody>
      </p:sp>
      <p:grpSp>
        <p:nvGrpSpPr>
          <p:cNvPr id="39" name="Group 46">
            <a:extLst>
              <a:ext uri="{FF2B5EF4-FFF2-40B4-BE49-F238E27FC236}">
                <a16:creationId xmlns:a16="http://schemas.microsoft.com/office/drawing/2014/main" id="{0CA5A8C1-4593-EC41-9609-7B4A24E8ECE1}"/>
              </a:ext>
            </a:extLst>
          </p:cNvPr>
          <p:cNvGrpSpPr>
            <a:grpSpLocks noChangeAspect="1"/>
          </p:cNvGrpSpPr>
          <p:nvPr/>
        </p:nvGrpSpPr>
        <p:grpSpPr bwMode="auto">
          <a:xfrm>
            <a:off x="4944493" y="3146243"/>
            <a:ext cx="222476" cy="222476"/>
            <a:chOff x="2812" y="999"/>
            <a:chExt cx="312" cy="312"/>
          </a:xfrm>
        </p:grpSpPr>
        <p:sp>
          <p:nvSpPr>
            <p:cNvPr id="40" name="Freeform 47">
              <a:extLst>
                <a:ext uri="{FF2B5EF4-FFF2-40B4-BE49-F238E27FC236}">
                  <a16:creationId xmlns:a16="http://schemas.microsoft.com/office/drawing/2014/main" id="{1286AF7F-DDBB-4749-9FB2-DE8718C6219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41" name="Freeform 48">
              <a:extLst>
                <a:ext uri="{FF2B5EF4-FFF2-40B4-BE49-F238E27FC236}">
                  <a16:creationId xmlns:a16="http://schemas.microsoft.com/office/drawing/2014/main" id="{C747C01B-CDD4-2740-9260-55538A8646F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42" name="Freeform 49">
              <a:extLst>
                <a:ext uri="{FF2B5EF4-FFF2-40B4-BE49-F238E27FC236}">
                  <a16:creationId xmlns:a16="http://schemas.microsoft.com/office/drawing/2014/main" id="{1ADFDC15-1649-3B48-A8A3-EDA820E39F1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grpSp>
      <p:grpSp>
        <p:nvGrpSpPr>
          <p:cNvPr id="43" name="Group 60">
            <a:extLst>
              <a:ext uri="{FF2B5EF4-FFF2-40B4-BE49-F238E27FC236}">
                <a16:creationId xmlns:a16="http://schemas.microsoft.com/office/drawing/2014/main" id="{2BF5DFA6-0F90-CC4B-8C48-031C02AA66D0}"/>
              </a:ext>
            </a:extLst>
          </p:cNvPr>
          <p:cNvGrpSpPr>
            <a:grpSpLocks noChangeAspect="1"/>
          </p:cNvGrpSpPr>
          <p:nvPr/>
        </p:nvGrpSpPr>
        <p:grpSpPr bwMode="auto">
          <a:xfrm>
            <a:off x="4925089" y="2362009"/>
            <a:ext cx="211931" cy="302419"/>
            <a:chOff x="4184" y="801"/>
            <a:chExt cx="178" cy="254"/>
          </a:xfrm>
        </p:grpSpPr>
        <p:sp>
          <p:nvSpPr>
            <p:cNvPr id="44" name="Freeform 61">
              <a:extLst>
                <a:ext uri="{FF2B5EF4-FFF2-40B4-BE49-F238E27FC236}">
                  <a16:creationId xmlns:a16="http://schemas.microsoft.com/office/drawing/2014/main" id="{C313AA61-238F-584E-92F4-887E58312388}"/>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0078D4"/>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45" name="Freeform 62">
              <a:extLst>
                <a:ext uri="{FF2B5EF4-FFF2-40B4-BE49-F238E27FC236}">
                  <a16:creationId xmlns:a16="http://schemas.microsoft.com/office/drawing/2014/main" id="{F191122E-2D6E-C843-823D-AE42C5E4C7E7}"/>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46" name="Freeform 63">
              <a:extLst>
                <a:ext uri="{FF2B5EF4-FFF2-40B4-BE49-F238E27FC236}">
                  <a16:creationId xmlns:a16="http://schemas.microsoft.com/office/drawing/2014/main" id="{B6972562-E82D-D747-8A36-21110DEAE4AE}"/>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grpSp>
      <p:grpSp>
        <p:nvGrpSpPr>
          <p:cNvPr id="3" name="Group 2">
            <a:extLst>
              <a:ext uri="{FF2B5EF4-FFF2-40B4-BE49-F238E27FC236}">
                <a16:creationId xmlns:a16="http://schemas.microsoft.com/office/drawing/2014/main" id="{16D1B9C9-B878-E148-8B50-69C5333A3689}"/>
              </a:ext>
            </a:extLst>
          </p:cNvPr>
          <p:cNvGrpSpPr/>
          <p:nvPr/>
        </p:nvGrpSpPr>
        <p:grpSpPr>
          <a:xfrm>
            <a:off x="4945312" y="3970449"/>
            <a:ext cx="238861" cy="243152"/>
            <a:chOff x="5951363" y="5089577"/>
            <a:chExt cx="495300" cy="504199"/>
          </a:xfrm>
        </p:grpSpPr>
        <p:sp>
          <p:nvSpPr>
            <p:cNvPr id="49" name="Rectangle 148">
              <a:extLst>
                <a:ext uri="{FF2B5EF4-FFF2-40B4-BE49-F238E27FC236}">
                  <a16:creationId xmlns:a16="http://schemas.microsoft.com/office/drawing/2014/main" id="{BA11F8F7-EA5B-1D49-8E3F-853A4D9AC80C}"/>
                </a:ext>
              </a:extLst>
            </p:cNvPr>
            <p:cNvSpPr>
              <a:spLocks noChangeArrowheads="1"/>
            </p:cNvSpPr>
            <p:nvPr/>
          </p:nvSpPr>
          <p:spPr bwMode="auto">
            <a:xfrm>
              <a:off x="5951363" y="5547738"/>
              <a:ext cx="4953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grpSp>
          <p:nvGrpSpPr>
            <p:cNvPr id="2" name="Group 1">
              <a:extLst>
                <a:ext uri="{FF2B5EF4-FFF2-40B4-BE49-F238E27FC236}">
                  <a16:creationId xmlns:a16="http://schemas.microsoft.com/office/drawing/2014/main" id="{A977DDB3-3E2E-1746-B687-EDBF75C433B2}"/>
                </a:ext>
              </a:extLst>
            </p:cNvPr>
            <p:cNvGrpSpPr/>
            <p:nvPr/>
          </p:nvGrpSpPr>
          <p:grpSpPr>
            <a:xfrm rot="10800000">
              <a:off x="6091857" y="5089577"/>
              <a:ext cx="215901" cy="403226"/>
              <a:chOff x="6091857" y="5089577"/>
              <a:chExt cx="215901" cy="403226"/>
            </a:xfrm>
          </p:grpSpPr>
          <p:sp>
            <p:nvSpPr>
              <p:cNvPr id="50" name="Rectangle 149">
                <a:extLst>
                  <a:ext uri="{FF2B5EF4-FFF2-40B4-BE49-F238E27FC236}">
                    <a16:creationId xmlns:a16="http://schemas.microsoft.com/office/drawing/2014/main" id="{BFAB378F-69AF-6E40-ACAF-4C069DC45638}"/>
                  </a:ext>
                </a:extLst>
              </p:cNvPr>
              <p:cNvSpPr>
                <a:spLocks noChangeArrowheads="1"/>
              </p:cNvSpPr>
              <p:nvPr/>
            </p:nvSpPr>
            <p:spPr bwMode="auto">
              <a:xfrm>
                <a:off x="6177582" y="5089577"/>
                <a:ext cx="46038" cy="339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51" name="Freeform 150">
                <a:extLst>
                  <a:ext uri="{FF2B5EF4-FFF2-40B4-BE49-F238E27FC236}">
                    <a16:creationId xmlns:a16="http://schemas.microsoft.com/office/drawing/2014/main" id="{0A25D27F-4064-AA45-B478-947042B9D7AB}"/>
                  </a:ext>
                </a:extLst>
              </p:cNvPr>
              <p:cNvSpPr>
                <a:spLocks/>
              </p:cNvSpPr>
              <p:nvPr/>
            </p:nvSpPr>
            <p:spPr bwMode="auto">
              <a:xfrm>
                <a:off x="6091857" y="5351515"/>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52" name="Freeform 151">
                <a:extLst>
                  <a:ext uri="{FF2B5EF4-FFF2-40B4-BE49-F238E27FC236}">
                    <a16:creationId xmlns:a16="http://schemas.microsoft.com/office/drawing/2014/main" id="{D1C0E8FA-6E34-5049-B392-7DEE8B8F3749}"/>
                  </a:ext>
                </a:extLst>
              </p:cNvPr>
              <p:cNvSpPr>
                <a:spLocks/>
              </p:cNvSpPr>
              <p:nvPr/>
            </p:nvSpPr>
            <p:spPr bwMode="auto">
              <a:xfrm>
                <a:off x="6166470" y="5351515"/>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grpSp>
      </p:grpSp>
      <p:cxnSp>
        <p:nvCxnSpPr>
          <p:cNvPr id="5" name="Straight Connector 4">
            <a:extLst>
              <a:ext uri="{FF2B5EF4-FFF2-40B4-BE49-F238E27FC236}">
                <a16:creationId xmlns:a16="http://schemas.microsoft.com/office/drawing/2014/main" id="{67A663CE-153F-D149-90F8-77C5633692DB}"/>
              </a:ext>
            </a:extLst>
          </p:cNvPr>
          <p:cNvCxnSpPr>
            <a:cxnSpLocks/>
          </p:cNvCxnSpPr>
          <p:nvPr/>
        </p:nvCxnSpPr>
        <p:spPr>
          <a:xfrm>
            <a:off x="4572000" y="1737936"/>
            <a:ext cx="0" cy="291434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68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par>
                          <p:cTn id="18" fill="hold">
                            <p:stCondLst>
                              <p:cond delay="1000"/>
                            </p:stCondLst>
                            <p:childTnLst>
                              <p:par>
                                <p:cTn id="19" presetID="22" presetClass="entr" presetSubtype="4" fill="hold" nodeType="afterEffect">
                                  <p:stCondLst>
                                    <p:cond delay="250"/>
                                  </p:stCondLst>
                                  <p:childTnLst>
                                    <p:set>
                                      <p:cBhvr>
                                        <p:cTn id="20" dur="1" fill="hold">
                                          <p:stCondLst>
                                            <p:cond delay="0"/>
                                          </p:stCondLst>
                                        </p:cTn>
                                        <p:tgtEl>
                                          <p:spTgt spid="68"/>
                                        </p:tgtEl>
                                        <p:attrNameLst>
                                          <p:attrName>style.visibility</p:attrName>
                                        </p:attrNameLst>
                                      </p:cBhvr>
                                      <p:to>
                                        <p:strVal val="visible"/>
                                      </p:to>
                                    </p:set>
                                    <p:animEffect transition="in" filter="wipe(down)">
                                      <p:cBhvr>
                                        <p:cTn id="21" dur="500"/>
                                        <p:tgtEl>
                                          <p:spTgt spid="68"/>
                                        </p:tgtEl>
                                      </p:cBhvr>
                                    </p:animEffect>
                                  </p:childTnLst>
                                </p:cTn>
                              </p:par>
                              <p:par>
                                <p:cTn id="22" presetID="22" presetClass="entr" presetSubtype="4" fill="hold" nodeType="withEffect">
                                  <p:stCondLst>
                                    <p:cond delay="25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par>
                          <p:cTn id="25" fill="hold">
                            <p:stCondLst>
                              <p:cond delay="1750"/>
                            </p:stCondLst>
                            <p:childTnLst>
                              <p:par>
                                <p:cTn id="26" presetID="1"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P spid="31" grpId="0"/>
      <p:bldP spid="32" grpId="0"/>
      <p:bldP spid="33" grpId="0"/>
      <p:bldP spid="34" grpId="0"/>
      <p:bldP spid="35" grpId="0"/>
      <p:bldP spid="67" grpId="0" animBg="1"/>
      <p:bldP spid="58" grpId="0" animBg="1"/>
      <p:bldP spid="59" grpId="0" animBg="1"/>
      <p:bldP spid="69" grpId="0" animBg="1"/>
      <p:bldP spid="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2CA73E9-5BEE-F247-9640-C58AA7A95A49}"/>
              </a:ext>
            </a:extLst>
          </p:cNvPr>
          <p:cNvSpPr txBox="1"/>
          <p:nvPr/>
        </p:nvSpPr>
        <p:spPr>
          <a:xfrm>
            <a:off x="6254219" y="2530145"/>
            <a:ext cx="2744525" cy="1222386"/>
          </a:xfrm>
          <a:prstGeom prst="rect">
            <a:avLst/>
          </a:prstGeom>
          <a:noFill/>
        </p:spPr>
        <p:txBody>
          <a:bodyPr wrap="square" lIns="137160" tIns="109728" rIns="137160" bIns="109728" rtlCol="0">
            <a:spAutoFit/>
          </a:bodyPr>
          <a:lstStyle/>
          <a:p>
            <a:pPr defTabSz="685800">
              <a:lnSpc>
                <a:spcPct val="90000"/>
              </a:lnSpc>
              <a:spcAft>
                <a:spcPts val="450"/>
              </a:spcAft>
              <a:defRPr/>
            </a:pPr>
            <a:r>
              <a:rPr lang="en-US" sz="9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Use Data Migration Assistant (DMA) to validate your readiness to upgrade</a:t>
            </a:r>
          </a:p>
          <a:p>
            <a:pPr defTabSz="685800">
              <a:lnSpc>
                <a:spcPct val="90000"/>
              </a:lnSpc>
              <a:spcAft>
                <a:spcPts val="450"/>
              </a:spcAft>
              <a:defRPr/>
            </a:pPr>
            <a:r>
              <a:rPr lang="en-US" sz="9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The DMA tool validation results help protect applications from any functional regressions on target versions</a:t>
            </a:r>
          </a:p>
          <a:p>
            <a:pPr defTabSz="685800">
              <a:lnSpc>
                <a:spcPct val="90000"/>
              </a:lnSpc>
              <a:spcAft>
                <a:spcPts val="450"/>
              </a:spcAft>
              <a:defRPr/>
            </a:pPr>
            <a:endParaRPr lang="en-US">
              <a:gradFill>
                <a:gsLst>
                  <a:gs pos="2917">
                    <a:prstClr val="black"/>
                  </a:gs>
                  <a:gs pos="30000">
                    <a:prstClr val="black"/>
                  </a:gs>
                </a:gsLst>
                <a:lin ang="5400000" scaled="0"/>
              </a:gradFill>
              <a:latin typeface="Segoe UI"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B798F84A-744A-DF48-81A4-49FE2CC5CDC6}"/>
              </a:ext>
            </a:extLst>
          </p:cNvPr>
          <p:cNvSpPr/>
          <p:nvPr/>
        </p:nvSpPr>
        <p:spPr bwMode="auto">
          <a:xfrm>
            <a:off x="6316564" y="2283942"/>
            <a:ext cx="2453363" cy="253906"/>
          </a:xfrm>
          <a:prstGeom prst="rect">
            <a:avLst/>
          </a:prstGeom>
          <a:noFill/>
          <a:ln w="6350" cap="flat" cmpd="sng" algn="ctr">
            <a:noFill/>
            <a:prstDash val="solid"/>
            <a:headEnd type="none" w="med" len="med"/>
            <a:tailEnd type="none" w="med" len="med"/>
          </a:ln>
          <a:effectLst/>
        </p:spPr>
        <p:txBody>
          <a:bodyPr rot="0" spcFirstLastPara="0" vert="horz" wrap="square" lIns="68570" tIns="34285" rIns="68541" bIns="34285"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274">
              <a:spcAft>
                <a:spcPts val="1800"/>
              </a:spcAft>
              <a:defRPr/>
            </a:pPr>
            <a:r>
              <a:rPr lang="en-US" sz="1200" b="1" kern="0" dirty="0">
                <a:solidFill>
                  <a:srgbClr val="0078D4"/>
                </a:solidFill>
                <a:latin typeface="Segoe UI Semibold" panose="020B0502040204020203" pitchFamily="34" charset="0"/>
                <a:ea typeface="Segoe UI Semibold" charset="0"/>
                <a:cs typeface="Segoe UI Semibold" panose="020B0502040204020203" pitchFamily="34" charset="0"/>
              </a:rPr>
              <a:t>Validation testing tools</a:t>
            </a:r>
          </a:p>
        </p:txBody>
      </p:sp>
      <p:sp>
        <p:nvSpPr>
          <p:cNvPr id="23" name="TextBox 22">
            <a:extLst>
              <a:ext uri="{FF2B5EF4-FFF2-40B4-BE49-F238E27FC236}">
                <a16:creationId xmlns:a16="http://schemas.microsoft.com/office/drawing/2014/main" id="{82DF2452-51A4-7647-A6E9-9322FFA68B73}"/>
              </a:ext>
            </a:extLst>
          </p:cNvPr>
          <p:cNvSpPr txBox="1"/>
          <p:nvPr/>
        </p:nvSpPr>
        <p:spPr>
          <a:xfrm>
            <a:off x="3341650" y="2530144"/>
            <a:ext cx="2756864" cy="720197"/>
          </a:xfrm>
          <a:prstGeom prst="rect">
            <a:avLst/>
          </a:prstGeom>
          <a:noFill/>
        </p:spPr>
        <p:txBody>
          <a:bodyPr wrap="square" lIns="137160" tIns="109728" rIns="137160" bIns="109728" rtlCol="0">
            <a:spAutoFit/>
          </a:bodyPr>
          <a:lstStyle/>
          <a:p>
            <a:pPr defTabSz="685800">
              <a:lnSpc>
                <a:spcPct val="90000"/>
              </a:lnSpc>
              <a:spcAft>
                <a:spcPts val="450"/>
              </a:spcAft>
              <a:defRPr/>
            </a:pPr>
            <a:r>
              <a:rPr lang="en-US" sz="9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Microsoft gates query optimization changes and improvements behind Database Compatibility Level to upgrade without issues once validation testing is successfully completed</a:t>
            </a:r>
          </a:p>
        </p:txBody>
      </p:sp>
      <p:sp>
        <p:nvSpPr>
          <p:cNvPr id="24" name="Rectangle 23">
            <a:extLst>
              <a:ext uri="{FF2B5EF4-FFF2-40B4-BE49-F238E27FC236}">
                <a16:creationId xmlns:a16="http://schemas.microsoft.com/office/drawing/2014/main" id="{6D0858F6-48DC-AE45-BE87-C718D776CC98}"/>
              </a:ext>
            </a:extLst>
          </p:cNvPr>
          <p:cNvSpPr/>
          <p:nvPr/>
        </p:nvSpPr>
        <p:spPr bwMode="auto">
          <a:xfrm>
            <a:off x="3403995" y="2283942"/>
            <a:ext cx="2196201" cy="253906"/>
          </a:xfrm>
          <a:prstGeom prst="rect">
            <a:avLst/>
          </a:prstGeom>
          <a:noFill/>
          <a:ln w="6350" cap="flat" cmpd="sng" algn="ctr">
            <a:noFill/>
            <a:prstDash val="solid"/>
            <a:headEnd type="none" w="med" len="med"/>
            <a:tailEnd type="none" w="med" len="med"/>
          </a:ln>
          <a:effectLst/>
        </p:spPr>
        <p:txBody>
          <a:bodyPr rot="0" spcFirstLastPara="0" vert="horz" wrap="square" lIns="68570" tIns="34285" rIns="68541" bIns="34285"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274">
              <a:spcAft>
                <a:spcPts val="1800"/>
              </a:spcAft>
              <a:defRPr/>
            </a:pPr>
            <a:r>
              <a:rPr lang="en-US" sz="1200" b="1" kern="0" dirty="0">
                <a:solidFill>
                  <a:srgbClr val="0078D4"/>
                </a:solidFill>
                <a:latin typeface="Segoe UI Semibold" panose="020B0502040204020203" pitchFamily="34" charset="0"/>
                <a:ea typeface="Segoe UI Semibold" charset="0"/>
                <a:cs typeface="Segoe UI Semibold" panose="020B0502040204020203" pitchFamily="34" charset="0"/>
              </a:rPr>
              <a:t>Predictable performance</a:t>
            </a:r>
          </a:p>
        </p:txBody>
      </p:sp>
      <p:sp>
        <p:nvSpPr>
          <p:cNvPr id="27" name="TextBox 26">
            <a:extLst>
              <a:ext uri="{FF2B5EF4-FFF2-40B4-BE49-F238E27FC236}">
                <a16:creationId xmlns:a16="http://schemas.microsoft.com/office/drawing/2014/main" id="{29472429-0318-9E44-8507-AB1633B246B5}"/>
              </a:ext>
            </a:extLst>
          </p:cNvPr>
          <p:cNvSpPr txBox="1"/>
          <p:nvPr/>
        </p:nvSpPr>
        <p:spPr>
          <a:xfrm>
            <a:off x="193690" y="2530145"/>
            <a:ext cx="2998793" cy="1033616"/>
          </a:xfrm>
          <a:prstGeom prst="rect">
            <a:avLst/>
          </a:prstGeom>
          <a:noFill/>
        </p:spPr>
        <p:txBody>
          <a:bodyPr wrap="square" lIns="137160" tIns="109728" rIns="137160" bIns="109728" rtlCol="0">
            <a:spAutoFit/>
          </a:bodyPr>
          <a:lstStyle/>
          <a:p>
            <a:pPr defTabSz="685800">
              <a:lnSpc>
                <a:spcPct val="90000"/>
              </a:lnSpc>
              <a:spcAft>
                <a:spcPts val="450"/>
              </a:spcAft>
              <a:defRPr/>
            </a:pPr>
            <a:r>
              <a:rPr lang="en-US" sz="9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Applications running on a newer SQL Server Database Engine while using an older Database Compatibility Level can still leverage server-level enhancements without application changes</a:t>
            </a:r>
          </a:p>
          <a:p>
            <a:pPr defTabSz="685800">
              <a:lnSpc>
                <a:spcPct val="90000"/>
              </a:lnSpc>
              <a:spcAft>
                <a:spcPts val="450"/>
              </a:spcAft>
              <a:defRPr/>
            </a:pPr>
            <a:r>
              <a:rPr lang="en-US" sz="9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Database Compatibility Level settings affect behaviors for a specified database, not the entire server</a:t>
            </a:r>
          </a:p>
        </p:txBody>
      </p:sp>
      <p:sp>
        <p:nvSpPr>
          <p:cNvPr id="28" name="Rectangle 27">
            <a:extLst>
              <a:ext uri="{FF2B5EF4-FFF2-40B4-BE49-F238E27FC236}">
                <a16:creationId xmlns:a16="http://schemas.microsoft.com/office/drawing/2014/main" id="{27380959-7F6F-CD42-B843-33211D96B2CA}"/>
              </a:ext>
            </a:extLst>
          </p:cNvPr>
          <p:cNvSpPr/>
          <p:nvPr/>
        </p:nvSpPr>
        <p:spPr bwMode="auto">
          <a:xfrm>
            <a:off x="262835" y="2283942"/>
            <a:ext cx="2929647" cy="253906"/>
          </a:xfrm>
          <a:prstGeom prst="rect">
            <a:avLst/>
          </a:prstGeom>
          <a:noFill/>
          <a:ln w="6350" cap="flat" cmpd="sng" algn="ctr">
            <a:noFill/>
            <a:prstDash val="solid"/>
            <a:headEnd type="none" w="med" len="med"/>
            <a:tailEnd type="none" w="med" len="med"/>
          </a:ln>
          <a:effectLst/>
        </p:spPr>
        <p:txBody>
          <a:bodyPr rot="0" spcFirstLastPara="0" vert="horz" wrap="square" lIns="68570" tIns="34285" rIns="68541" bIns="34285"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274">
              <a:spcAft>
                <a:spcPts val="1800"/>
              </a:spcAft>
              <a:defRPr/>
            </a:pPr>
            <a:r>
              <a:rPr lang="en-US" sz="1200" b="1" kern="0">
                <a:solidFill>
                  <a:srgbClr val="0078D4"/>
                </a:solidFill>
                <a:latin typeface="Segoe UI Semibold" panose="020B0502040204020203" pitchFamily="34" charset="0"/>
                <a:ea typeface="Segoe UI Semibold" charset="0"/>
                <a:cs typeface="Segoe UI Semibold" panose="020B0502040204020203" pitchFamily="34" charset="0"/>
              </a:rPr>
              <a:t>Maintain backwards compatibility </a:t>
            </a:r>
          </a:p>
        </p:txBody>
      </p:sp>
      <p:grpSp>
        <p:nvGrpSpPr>
          <p:cNvPr id="29" name="Group 121">
            <a:extLst>
              <a:ext uri="{FF2B5EF4-FFF2-40B4-BE49-F238E27FC236}">
                <a16:creationId xmlns:a16="http://schemas.microsoft.com/office/drawing/2014/main" id="{7DE6D6FA-430B-EE44-9F84-0F27E2F0191C}"/>
              </a:ext>
            </a:extLst>
          </p:cNvPr>
          <p:cNvGrpSpPr>
            <a:grpSpLocks noChangeAspect="1"/>
          </p:cNvGrpSpPr>
          <p:nvPr/>
        </p:nvGrpSpPr>
        <p:grpSpPr bwMode="auto">
          <a:xfrm>
            <a:off x="6384576" y="1752750"/>
            <a:ext cx="267684" cy="428295"/>
            <a:chOff x="6473" y="999"/>
            <a:chExt cx="195" cy="312"/>
          </a:xfrm>
        </p:grpSpPr>
        <p:sp>
          <p:nvSpPr>
            <p:cNvPr id="30" name="Rectangle 122">
              <a:extLst>
                <a:ext uri="{FF2B5EF4-FFF2-40B4-BE49-F238E27FC236}">
                  <a16:creationId xmlns:a16="http://schemas.microsoft.com/office/drawing/2014/main" id="{0654CB4B-66EC-8E47-8131-52AB764B6371}"/>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31" name="Freeform 123">
              <a:extLst>
                <a:ext uri="{FF2B5EF4-FFF2-40B4-BE49-F238E27FC236}">
                  <a16:creationId xmlns:a16="http://schemas.microsoft.com/office/drawing/2014/main" id="{100082CD-261B-584F-AE71-8520A3122B35}"/>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32" name="Freeform 124">
              <a:extLst>
                <a:ext uri="{FF2B5EF4-FFF2-40B4-BE49-F238E27FC236}">
                  <a16:creationId xmlns:a16="http://schemas.microsoft.com/office/drawing/2014/main" id="{36D46889-760E-2147-88B8-22B11EF9DCEE}"/>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33" name="Rectangle 125">
              <a:extLst>
                <a:ext uri="{FF2B5EF4-FFF2-40B4-BE49-F238E27FC236}">
                  <a16:creationId xmlns:a16="http://schemas.microsoft.com/office/drawing/2014/main" id="{5F17DD8E-2C3E-314C-A109-28201F39A9A8}"/>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34" name="Freeform 126">
              <a:extLst>
                <a:ext uri="{FF2B5EF4-FFF2-40B4-BE49-F238E27FC236}">
                  <a16:creationId xmlns:a16="http://schemas.microsoft.com/office/drawing/2014/main" id="{84F83059-EED0-9A40-AC52-15435DB8086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35" name="Freeform 127">
              <a:extLst>
                <a:ext uri="{FF2B5EF4-FFF2-40B4-BE49-F238E27FC236}">
                  <a16:creationId xmlns:a16="http://schemas.microsoft.com/office/drawing/2014/main" id="{09AE57E0-2D78-A949-9AFA-FC5F351BCD6F}"/>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grpSp>
      <p:grpSp>
        <p:nvGrpSpPr>
          <p:cNvPr id="36" name="Group 35">
            <a:extLst>
              <a:ext uri="{FF2B5EF4-FFF2-40B4-BE49-F238E27FC236}">
                <a16:creationId xmlns:a16="http://schemas.microsoft.com/office/drawing/2014/main" id="{CA079D28-23E1-DB4F-8C84-48E4A7DE2A0B}"/>
              </a:ext>
            </a:extLst>
          </p:cNvPr>
          <p:cNvGrpSpPr/>
          <p:nvPr/>
        </p:nvGrpSpPr>
        <p:grpSpPr>
          <a:xfrm>
            <a:off x="3487484" y="1765198"/>
            <a:ext cx="299661" cy="369821"/>
            <a:chOff x="1980078" y="253998"/>
            <a:chExt cx="3830386" cy="4727197"/>
          </a:xfrm>
        </p:grpSpPr>
        <p:sp>
          <p:nvSpPr>
            <p:cNvPr id="37" name="Rectangle 27">
              <a:extLst>
                <a:ext uri="{FF2B5EF4-FFF2-40B4-BE49-F238E27FC236}">
                  <a16:creationId xmlns:a16="http://schemas.microsoft.com/office/drawing/2014/main" id="{7C9BE1FC-A910-0142-A976-1757F441CA9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38" name="Freeform 29">
              <a:extLst>
                <a:ext uri="{FF2B5EF4-FFF2-40B4-BE49-F238E27FC236}">
                  <a16:creationId xmlns:a16="http://schemas.microsoft.com/office/drawing/2014/main" id="{58E5EE54-B042-904F-8B38-9E7577E934C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39" name="Freeform 30">
              <a:extLst>
                <a:ext uri="{FF2B5EF4-FFF2-40B4-BE49-F238E27FC236}">
                  <a16:creationId xmlns:a16="http://schemas.microsoft.com/office/drawing/2014/main" id="{C9E06A0B-58B6-A24E-91ED-5CAF04D202E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40" name="Freeform: Shape 62">
              <a:extLst>
                <a:ext uri="{FF2B5EF4-FFF2-40B4-BE49-F238E27FC236}">
                  <a16:creationId xmlns:a16="http://schemas.microsoft.com/office/drawing/2014/main" id="{508D9DF7-517B-2640-8918-DE87B9563B8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grpSp>
      <p:grpSp>
        <p:nvGrpSpPr>
          <p:cNvPr id="41" name="Group 4">
            <a:extLst>
              <a:ext uri="{FF2B5EF4-FFF2-40B4-BE49-F238E27FC236}">
                <a16:creationId xmlns:a16="http://schemas.microsoft.com/office/drawing/2014/main" id="{2444B82E-1940-D641-8279-12FD9C57783E}"/>
              </a:ext>
            </a:extLst>
          </p:cNvPr>
          <p:cNvGrpSpPr>
            <a:grpSpLocks noChangeAspect="1"/>
          </p:cNvGrpSpPr>
          <p:nvPr/>
        </p:nvGrpSpPr>
        <p:grpSpPr bwMode="auto">
          <a:xfrm>
            <a:off x="332145" y="1791809"/>
            <a:ext cx="407120" cy="407120"/>
            <a:chOff x="410" y="999"/>
            <a:chExt cx="312" cy="312"/>
          </a:xfrm>
        </p:grpSpPr>
        <p:sp>
          <p:nvSpPr>
            <p:cNvPr id="42" name="Freeform 5">
              <a:extLst>
                <a:ext uri="{FF2B5EF4-FFF2-40B4-BE49-F238E27FC236}">
                  <a16:creationId xmlns:a16="http://schemas.microsoft.com/office/drawing/2014/main" id="{961BBF2B-733E-FF49-BFC1-03BDF2FBADC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43" name="Freeform 42">
              <a:extLst>
                <a:ext uri="{FF2B5EF4-FFF2-40B4-BE49-F238E27FC236}">
                  <a16:creationId xmlns:a16="http://schemas.microsoft.com/office/drawing/2014/main" id="{8FB2D311-E2A5-C147-8AE1-BA692DE85CC8}"/>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sp>
          <p:nvSpPr>
            <p:cNvPr id="44" name="Freeform 7">
              <a:extLst>
                <a:ext uri="{FF2B5EF4-FFF2-40B4-BE49-F238E27FC236}">
                  <a16:creationId xmlns:a16="http://schemas.microsoft.com/office/drawing/2014/main" id="{9879B915-EA08-3B43-B554-5013FA11A61A}"/>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egoe UI"/>
              </a:endParaRPr>
            </a:p>
          </p:txBody>
        </p:sp>
      </p:grpSp>
      <p:sp>
        <p:nvSpPr>
          <p:cNvPr id="47" name="Title 1">
            <a:extLst>
              <a:ext uri="{FF2B5EF4-FFF2-40B4-BE49-F238E27FC236}">
                <a16:creationId xmlns:a16="http://schemas.microsoft.com/office/drawing/2014/main" id="{DCD86B77-83A0-5B4B-8E7B-4F4323F49CA1}"/>
              </a:ext>
            </a:extLst>
          </p:cNvPr>
          <p:cNvSpPr txBox="1">
            <a:spLocks/>
          </p:cNvSpPr>
          <p:nvPr/>
        </p:nvSpPr>
        <p:spPr>
          <a:xfrm>
            <a:off x="326231" y="336948"/>
            <a:ext cx="8672513" cy="565546"/>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defTabSz="685775">
              <a:defRPr/>
            </a:pPr>
            <a:r>
              <a:rPr lang="en-US" sz="2353" spc="-74">
                <a:latin typeface="Segoe UI Semibold"/>
              </a:rPr>
              <a:t>Database Compatibility Level protection with Microsoft </a:t>
            </a:r>
          </a:p>
        </p:txBody>
      </p:sp>
      <p:sp>
        <p:nvSpPr>
          <p:cNvPr id="48" name="Text Placeholder 3">
            <a:extLst>
              <a:ext uri="{FF2B5EF4-FFF2-40B4-BE49-F238E27FC236}">
                <a16:creationId xmlns:a16="http://schemas.microsoft.com/office/drawing/2014/main" id="{5435AC45-240D-0445-B914-4251A893035D}"/>
              </a:ext>
            </a:extLst>
          </p:cNvPr>
          <p:cNvSpPr txBox="1">
            <a:spLocks/>
          </p:cNvSpPr>
          <p:nvPr/>
        </p:nvSpPr>
        <p:spPr>
          <a:xfrm>
            <a:off x="334566" y="728143"/>
            <a:ext cx="7842194" cy="369332"/>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lnSpc>
                <a:spcPct val="100000"/>
              </a:lnSpc>
              <a:defRPr/>
            </a:pPr>
            <a:r>
              <a:rPr lang="en-US" sz="1200">
                <a:solidFill>
                  <a:srgbClr val="0078D4"/>
                </a:solidFill>
                <a:latin typeface="Segoe UI Semibold"/>
              </a:rPr>
              <a:t>Microsoft provides an ecosystem of tools and services to test whether Compatibility Certification is right for you and protect you as you upgrade </a:t>
            </a:r>
          </a:p>
        </p:txBody>
      </p:sp>
      <p:sp>
        <p:nvSpPr>
          <p:cNvPr id="49" name="Rectangle 48">
            <a:extLst>
              <a:ext uri="{FF2B5EF4-FFF2-40B4-BE49-F238E27FC236}">
                <a16:creationId xmlns:a16="http://schemas.microsoft.com/office/drawing/2014/main" id="{CD1D2A9C-8441-409F-89A3-3A7DE7C4C33C}"/>
              </a:ext>
            </a:extLst>
          </p:cNvPr>
          <p:cNvSpPr/>
          <p:nvPr/>
        </p:nvSpPr>
        <p:spPr bwMode="auto">
          <a:xfrm>
            <a:off x="0" y="4601652"/>
            <a:ext cx="9144000" cy="5655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4B885175-FF4F-4AE2-B50B-02DD7B8B55E2}"/>
              </a:ext>
            </a:extLst>
          </p:cNvPr>
          <p:cNvSpPr txBox="1"/>
          <p:nvPr/>
        </p:nvSpPr>
        <p:spPr>
          <a:xfrm>
            <a:off x="469406" y="4680022"/>
            <a:ext cx="8015996" cy="429348"/>
          </a:xfrm>
          <a:prstGeom prst="rect">
            <a:avLst/>
          </a:prstGeom>
          <a:noFill/>
        </p:spPr>
        <p:txBody>
          <a:bodyPr wrap="square" lIns="137160" tIns="109728" rIns="137160" bIns="109728" rtlCol="0">
            <a:spAutoFit/>
          </a:bodyPr>
          <a:lstStyle/>
          <a:p>
            <a:pPr defTabSz="685800">
              <a:spcAft>
                <a:spcPts val="450"/>
              </a:spcAft>
              <a:defRPr/>
            </a:pPr>
            <a:r>
              <a:rPr lang="en-US" sz="1350" b="1">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Learn more here: </a:t>
            </a:r>
            <a:r>
              <a:rPr lang="en-US" sz="1350">
                <a:solidFill>
                  <a:srgbClr val="0078D4"/>
                </a:solidFill>
                <a:latin typeface="Segoe UI"/>
                <a:hlinkClick r:id="rId3">
                  <a:extLst>
                    <a:ext uri="{A12FA001-AC4F-418D-AE19-62706E023703}">
                      <ahyp:hlinkClr xmlns:ahyp="http://schemas.microsoft.com/office/drawing/2018/hyperlinkcolor" val="tx"/>
                    </a:ext>
                  </a:extLst>
                </a:hlinkClick>
              </a:rPr>
              <a:t>http://aka.ms/dbcompat</a:t>
            </a:r>
            <a:endParaRPr lang="en-US" sz="1350">
              <a:solidFill>
                <a:srgbClr val="0078D4"/>
              </a:solidFill>
              <a:latin typeface="Segoe UI"/>
            </a:endParaRPr>
          </a:p>
        </p:txBody>
      </p:sp>
      <p:grpSp>
        <p:nvGrpSpPr>
          <p:cNvPr id="51" name="Group 50">
            <a:extLst>
              <a:ext uri="{FF2B5EF4-FFF2-40B4-BE49-F238E27FC236}">
                <a16:creationId xmlns:a16="http://schemas.microsoft.com/office/drawing/2014/main" id="{38150510-9747-4A6B-8545-4B23BAB74128}"/>
              </a:ext>
            </a:extLst>
          </p:cNvPr>
          <p:cNvGrpSpPr/>
          <p:nvPr/>
        </p:nvGrpSpPr>
        <p:grpSpPr>
          <a:xfrm>
            <a:off x="347851" y="4805768"/>
            <a:ext cx="188246" cy="188246"/>
            <a:chOff x="5736298" y="5875013"/>
            <a:chExt cx="914400" cy="914400"/>
          </a:xfrm>
          <a:solidFill>
            <a:srgbClr val="50E6FF"/>
          </a:solidFill>
        </p:grpSpPr>
        <p:sp>
          <p:nvSpPr>
            <p:cNvPr id="52" name="Oval 51">
              <a:extLst>
                <a:ext uri="{FF2B5EF4-FFF2-40B4-BE49-F238E27FC236}">
                  <a16:creationId xmlns:a16="http://schemas.microsoft.com/office/drawing/2014/main" id="{2009679B-DD29-4721-9DF8-6F81F9F86E8A}"/>
                </a:ext>
              </a:extLst>
            </p:cNvPr>
            <p:cNvSpPr/>
            <p:nvPr/>
          </p:nvSpPr>
          <p:spPr>
            <a:xfrm>
              <a:off x="5736298" y="5875013"/>
              <a:ext cx="914400" cy="914400"/>
            </a:xfrm>
            <a:prstGeom prst="ellipse">
              <a:avLst/>
            </a:prstGeom>
            <a:solidFill>
              <a:schemeClr val="tx1"/>
            </a:solidFill>
            <a:ln w="12700" cap="flat" cmpd="sng" algn="ctr">
              <a:noFill/>
              <a:prstDash val="solid"/>
              <a:miter lim="800000"/>
            </a:ln>
            <a:effectLst/>
          </p:spPr>
          <p:txBody>
            <a:bodyPr rtlCol="0" anchor="ctr"/>
            <a:lstStyle/>
            <a:p>
              <a:pPr algn="ctr" defTabSz="685800">
                <a:defRPr/>
              </a:pPr>
              <a:endParaRPr lang="en-US" sz="1200" kern="0">
                <a:solidFill>
                  <a:prstClr val="white"/>
                </a:solidFill>
                <a:latin typeface="Segoe UI"/>
              </a:endParaRPr>
            </a:p>
          </p:txBody>
        </p:sp>
        <p:sp>
          <p:nvSpPr>
            <p:cNvPr id="53" name="Diamond 426">
              <a:extLst>
                <a:ext uri="{FF2B5EF4-FFF2-40B4-BE49-F238E27FC236}">
                  <a16:creationId xmlns:a16="http://schemas.microsoft.com/office/drawing/2014/main" id="{55349344-9E08-446A-A28B-4919A540A84A}"/>
                </a:ext>
              </a:extLst>
            </p:cNvPr>
            <p:cNvSpPr/>
            <p:nvPr/>
          </p:nvSpPr>
          <p:spPr>
            <a:xfrm>
              <a:off x="6098996" y="6077357"/>
              <a:ext cx="254856" cy="509712"/>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cap="flat" cmpd="sng" algn="ctr">
              <a:solidFill>
                <a:schemeClr val="bg1"/>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kern="0">
                <a:solidFill>
                  <a:prstClr val="white"/>
                </a:solidFill>
                <a:latin typeface="Segoe UI"/>
              </a:endParaRPr>
            </a:p>
          </p:txBody>
        </p:sp>
      </p:grpSp>
    </p:spTree>
    <p:extLst>
      <p:ext uri="{BB962C8B-B14F-4D97-AF65-F5344CB8AC3E}">
        <p14:creationId xmlns:p14="http://schemas.microsoft.com/office/powerpoint/2010/main" val="3658527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3" grpId="0"/>
      <p:bldP spid="24"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B4F0202-3F08-DF49-98B1-936260B02C7D}"/>
              </a:ext>
            </a:extLst>
          </p:cNvPr>
          <p:cNvGraphicFramePr>
            <a:graphicFrameLocks noGrp="1"/>
          </p:cNvGraphicFramePr>
          <p:nvPr/>
        </p:nvGraphicFramePr>
        <p:xfrm>
          <a:off x="812173" y="522980"/>
          <a:ext cx="4854735" cy="3466768"/>
        </p:xfrm>
        <a:graphic>
          <a:graphicData uri="http://schemas.openxmlformats.org/drawingml/2006/table">
            <a:tbl>
              <a:tblPr firstRow="1" bandRow="1">
                <a:tableStyleId>{5C22544A-7EE6-4342-B048-85BDC9FD1C3A}</a:tableStyleId>
              </a:tblPr>
              <a:tblGrid>
                <a:gridCol w="539415">
                  <a:extLst>
                    <a:ext uri="{9D8B030D-6E8A-4147-A177-3AD203B41FA5}">
                      <a16:colId xmlns:a16="http://schemas.microsoft.com/office/drawing/2014/main" val="2953522483"/>
                    </a:ext>
                  </a:extLst>
                </a:gridCol>
                <a:gridCol w="539415">
                  <a:extLst>
                    <a:ext uri="{9D8B030D-6E8A-4147-A177-3AD203B41FA5}">
                      <a16:colId xmlns:a16="http://schemas.microsoft.com/office/drawing/2014/main" val="1775779176"/>
                    </a:ext>
                  </a:extLst>
                </a:gridCol>
                <a:gridCol w="539415">
                  <a:extLst>
                    <a:ext uri="{9D8B030D-6E8A-4147-A177-3AD203B41FA5}">
                      <a16:colId xmlns:a16="http://schemas.microsoft.com/office/drawing/2014/main" val="896902746"/>
                    </a:ext>
                  </a:extLst>
                </a:gridCol>
                <a:gridCol w="539415">
                  <a:extLst>
                    <a:ext uri="{9D8B030D-6E8A-4147-A177-3AD203B41FA5}">
                      <a16:colId xmlns:a16="http://schemas.microsoft.com/office/drawing/2014/main" val="764071048"/>
                    </a:ext>
                  </a:extLst>
                </a:gridCol>
                <a:gridCol w="539415">
                  <a:extLst>
                    <a:ext uri="{9D8B030D-6E8A-4147-A177-3AD203B41FA5}">
                      <a16:colId xmlns:a16="http://schemas.microsoft.com/office/drawing/2014/main" val="368734276"/>
                    </a:ext>
                  </a:extLst>
                </a:gridCol>
                <a:gridCol w="539415">
                  <a:extLst>
                    <a:ext uri="{9D8B030D-6E8A-4147-A177-3AD203B41FA5}">
                      <a16:colId xmlns:a16="http://schemas.microsoft.com/office/drawing/2014/main" val="3375973191"/>
                    </a:ext>
                  </a:extLst>
                </a:gridCol>
                <a:gridCol w="539415">
                  <a:extLst>
                    <a:ext uri="{9D8B030D-6E8A-4147-A177-3AD203B41FA5}">
                      <a16:colId xmlns:a16="http://schemas.microsoft.com/office/drawing/2014/main" val="945993598"/>
                    </a:ext>
                  </a:extLst>
                </a:gridCol>
                <a:gridCol w="539415">
                  <a:extLst>
                    <a:ext uri="{9D8B030D-6E8A-4147-A177-3AD203B41FA5}">
                      <a16:colId xmlns:a16="http://schemas.microsoft.com/office/drawing/2014/main" val="3930170750"/>
                    </a:ext>
                  </a:extLst>
                </a:gridCol>
                <a:gridCol w="539415">
                  <a:extLst>
                    <a:ext uri="{9D8B030D-6E8A-4147-A177-3AD203B41FA5}">
                      <a16:colId xmlns:a16="http://schemas.microsoft.com/office/drawing/2014/main" val="2615448828"/>
                    </a:ext>
                  </a:extLst>
                </a:gridCol>
              </a:tblGrid>
              <a:tr h="433346">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3121606"/>
                  </a:ext>
                </a:extLst>
              </a:tr>
              <a:tr h="433346">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76501727"/>
                  </a:ext>
                </a:extLst>
              </a:tr>
              <a:tr h="433346">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91412712"/>
                  </a:ext>
                </a:extLst>
              </a:tr>
              <a:tr h="433346">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26852517"/>
                  </a:ext>
                </a:extLst>
              </a:tr>
              <a:tr h="433346">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2810178"/>
                  </a:ext>
                </a:extLst>
              </a:tr>
              <a:tr h="433346">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2318673"/>
                  </a:ext>
                </a:extLst>
              </a:tr>
              <a:tr h="433346">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86890690"/>
                  </a:ext>
                </a:extLst>
              </a:tr>
              <a:tr h="433346">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2620555"/>
                  </a:ext>
                </a:extLst>
              </a:tr>
            </a:tbl>
          </a:graphicData>
        </a:graphic>
      </p:graphicFrame>
      <p:sp>
        <p:nvSpPr>
          <p:cNvPr id="23" name="Rectangle 22">
            <a:extLst>
              <a:ext uri="{FF2B5EF4-FFF2-40B4-BE49-F238E27FC236}">
                <a16:creationId xmlns:a16="http://schemas.microsoft.com/office/drawing/2014/main" id="{FFD49A23-8E56-7848-B078-6C6FE12017D6}"/>
              </a:ext>
            </a:extLst>
          </p:cNvPr>
          <p:cNvSpPr/>
          <p:nvPr/>
        </p:nvSpPr>
        <p:spPr>
          <a:xfrm>
            <a:off x="245262" y="3433334"/>
            <a:ext cx="522667" cy="230832"/>
          </a:xfrm>
          <a:prstGeom prst="rect">
            <a:avLst/>
          </a:prstGeom>
        </p:spPr>
        <p:txBody>
          <a:bodyPr wrap="square">
            <a:spAutoFit/>
          </a:bodyPr>
          <a:lstStyle/>
          <a:p>
            <a:pPr algn="r" defTabSz="685800" fontAlgn="t">
              <a:defRPr/>
            </a:pPr>
            <a:r>
              <a:rPr lang="en-US" sz="900" b="1">
                <a:solidFill>
                  <a:prstClr val="black"/>
                </a:solidFill>
                <a:latin typeface="Segoe UI"/>
              </a:rPr>
              <a:t>80</a:t>
            </a:r>
            <a:endParaRPr lang="en-US" sz="900" b="1">
              <a:solidFill>
                <a:srgbClr val="0078D4"/>
              </a:solidFill>
              <a:latin typeface="Segoe UI"/>
            </a:endParaRPr>
          </a:p>
        </p:txBody>
      </p:sp>
      <p:sp>
        <p:nvSpPr>
          <p:cNvPr id="24" name="Rectangle 23">
            <a:extLst>
              <a:ext uri="{FF2B5EF4-FFF2-40B4-BE49-F238E27FC236}">
                <a16:creationId xmlns:a16="http://schemas.microsoft.com/office/drawing/2014/main" id="{97EF7121-C479-094A-A82A-AD1E150BB025}"/>
              </a:ext>
            </a:extLst>
          </p:cNvPr>
          <p:cNvSpPr/>
          <p:nvPr/>
        </p:nvSpPr>
        <p:spPr>
          <a:xfrm>
            <a:off x="245262" y="3017159"/>
            <a:ext cx="522667" cy="230832"/>
          </a:xfrm>
          <a:prstGeom prst="rect">
            <a:avLst/>
          </a:prstGeom>
        </p:spPr>
        <p:txBody>
          <a:bodyPr wrap="square">
            <a:spAutoFit/>
          </a:bodyPr>
          <a:lstStyle/>
          <a:p>
            <a:pPr algn="r" defTabSz="685800" fontAlgn="t">
              <a:defRPr/>
            </a:pPr>
            <a:r>
              <a:rPr lang="en-US" sz="900" b="1">
                <a:solidFill>
                  <a:prstClr val="black"/>
                </a:solidFill>
                <a:latin typeface="Segoe UI"/>
              </a:rPr>
              <a:t>90</a:t>
            </a:r>
            <a:endParaRPr lang="en-US" sz="900" b="1">
              <a:solidFill>
                <a:srgbClr val="0078D4"/>
              </a:solidFill>
              <a:latin typeface="Segoe UI"/>
            </a:endParaRPr>
          </a:p>
        </p:txBody>
      </p:sp>
      <p:sp>
        <p:nvSpPr>
          <p:cNvPr id="25" name="Rectangle 24">
            <a:extLst>
              <a:ext uri="{FF2B5EF4-FFF2-40B4-BE49-F238E27FC236}">
                <a16:creationId xmlns:a16="http://schemas.microsoft.com/office/drawing/2014/main" id="{565B6F73-D71F-F849-B3CC-46FFA5D1B3A2}"/>
              </a:ext>
            </a:extLst>
          </p:cNvPr>
          <p:cNvSpPr/>
          <p:nvPr/>
        </p:nvSpPr>
        <p:spPr>
          <a:xfrm>
            <a:off x="245262" y="2591235"/>
            <a:ext cx="522667" cy="230832"/>
          </a:xfrm>
          <a:prstGeom prst="rect">
            <a:avLst/>
          </a:prstGeom>
        </p:spPr>
        <p:txBody>
          <a:bodyPr wrap="square">
            <a:spAutoFit/>
          </a:bodyPr>
          <a:lstStyle/>
          <a:p>
            <a:pPr algn="r" defTabSz="685800" fontAlgn="t">
              <a:defRPr/>
            </a:pPr>
            <a:r>
              <a:rPr lang="en-US" sz="900" b="1">
                <a:solidFill>
                  <a:prstClr val="black"/>
                </a:solidFill>
                <a:latin typeface="Segoe UI"/>
              </a:rPr>
              <a:t>100</a:t>
            </a:r>
            <a:endParaRPr lang="en-US" sz="900" b="1">
              <a:solidFill>
                <a:srgbClr val="0078D4"/>
              </a:solidFill>
              <a:latin typeface="Segoe UI"/>
            </a:endParaRPr>
          </a:p>
        </p:txBody>
      </p:sp>
      <p:sp>
        <p:nvSpPr>
          <p:cNvPr id="26" name="Rectangle 25">
            <a:extLst>
              <a:ext uri="{FF2B5EF4-FFF2-40B4-BE49-F238E27FC236}">
                <a16:creationId xmlns:a16="http://schemas.microsoft.com/office/drawing/2014/main" id="{D65982F2-E552-D440-A469-A64C7CC81D4E}"/>
              </a:ext>
            </a:extLst>
          </p:cNvPr>
          <p:cNvSpPr/>
          <p:nvPr/>
        </p:nvSpPr>
        <p:spPr>
          <a:xfrm>
            <a:off x="245262" y="2149049"/>
            <a:ext cx="522667" cy="230832"/>
          </a:xfrm>
          <a:prstGeom prst="rect">
            <a:avLst/>
          </a:prstGeom>
        </p:spPr>
        <p:txBody>
          <a:bodyPr wrap="square">
            <a:spAutoFit/>
          </a:bodyPr>
          <a:lstStyle/>
          <a:p>
            <a:pPr algn="r" defTabSz="685800" fontAlgn="t">
              <a:defRPr/>
            </a:pPr>
            <a:r>
              <a:rPr lang="en-US" sz="900" b="1">
                <a:solidFill>
                  <a:prstClr val="black"/>
                </a:solidFill>
                <a:latin typeface="Segoe UI"/>
              </a:rPr>
              <a:t>110</a:t>
            </a:r>
            <a:endParaRPr lang="en-US" sz="900" b="1">
              <a:solidFill>
                <a:srgbClr val="0078D4"/>
              </a:solidFill>
              <a:latin typeface="Segoe UI"/>
            </a:endParaRPr>
          </a:p>
        </p:txBody>
      </p:sp>
      <p:sp>
        <p:nvSpPr>
          <p:cNvPr id="27" name="Rectangle 26">
            <a:extLst>
              <a:ext uri="{FF2B5EF4-FFF2-40B4-BE49-F238E27FC236}">
                <a16:creationId xmlns:a16="http://schemas.microsoft.com/office/drawing/2014/main" id="{FDD6C4F8-887C-7A4A-809B-737A91B23728}"/>
              </a:ext>
            </a:extLst>
          </p:cNvPr>
          <p:cNvSpPr/>
          <p:nvPr/>
        </p:nvSpPr>
        <p:spPr>
          <a:xfrm>
            <a:off x="245262" y="1699138"/>
            <a:ext cx="522667" cy="230832"/>
          </a:xfrm>
          <a:prstGeom prst="rect">
            <a:avLst/>
          </a:prstGeom>
        </p:spPr>
        <p:txBody>
          <a:bodyPr wrap="square">
            <a:spAutoFit/>
          </a:bodyPr>
          <a:lstStyle/>
          <a:p>
            <a:pPr algn="r" defTabSz="685800" fontAlgn="t">
              <a:defRPr/>
            </a:pPr>
            <a:r>
              <a:rPr lang="en-US" sz="900" b="1">
                <a:solidFill>
                  <a:prstClr val="black"/>
                </a:solidFill>
                <a:latin typeface="Segoe UI"/>
              </a:rPr>
              <a:t>120</a:t>
            </a:r>
            <a:endParaRPr lang="en-US" sz="900" b="1">
              <a:solidFill>
                <a:srgbClr val="0078D4"/>
              </a:solidFill>
              <a:latin typeface="Segoe UI"/>
            </a:endParaRPr>
          </a:p>
        </p:txBody>
      </p:sp>
      <p:sp>
        <p:nvSpPr>
          <p:cNvPr id="28" name="Rectangle 27">
            <a:extLst>
              <a:ext uri="{FF2B5EF4-FFF2-40B4-BE49-F238E27FC236}">
                <a16:creationId xmlns:a16="http://schemas.microsoft.com/office/drawing/2014/main" id="{D7BBB885-A4C7-884E-A93A-A5EB3437EF98}"/>
              </a:ext>
            </a:extLst>
          </p:cNvPr>
          <p:cNvSpPr/>
          <p:nvPr/>
        </p:nvSpPr>
        <p:spPr>
          <a:xfrm>
            <a:off x="245262" y="1280975"/>
            <a:ext cx="522667" cy="230832"/>
          </a:xfrm>
          <a:prstGeom prst="rect">
            <a:avLst/>
          </a:prstGeom>
        </p:spPr>
        <p:txBody>
          <a:bodyPr wrap="square">
            <a:spAutoFit/>
          </a:bodyPr>
          <a:lstStyle/>
          <a:p>
            <a:pPr algn="r" defTabSz="685800" fontAlgn="t">
              <a:defRPr/>
            </a:pPr>
            <a:r>
              <a:rPr lang="en-US" sz="900" b="1">
                <a:solidFill>
                  <a:prstClr val="black"/>
                </a:solidFill>
                <a:latin typeface="Segoe UI"/>
              </a:rPr>
              <a:t>130</a:t>
            </a:r>
            <a:endParaRPr lang="en-US" sz="900" b="1">
              <a:solidFill>
                <a:srgbClr val="0078D4"/>
              </a:solidFill>
              <a:latin typeface="Segoe UI"/>
            </a:endParaRPr>
          </a:p>
        </p:txBody>
      </p:sp>
      <p:sp>
        <p:nvSpPr>
          <p:cNvPr id="29" name="Rectangle 28">
            <a:extLst>
              <a:ext uri="{FF2B5EF4-FFF2-40B4-BE49-F238E27FC236}">
                <a16:creationId xmlns:a16="http://schemas.microsoft.com/office/drawing/2014/main" id="{24FC1FAD-374D-314E-8031-5223396C2E47}"/>
              </a:ext>
            </a:extLst>
          </p:cNvPr>
          <p:cNvSpPr/>
          <p:nvPr/>
        </p:nvSpPr>
        <p:spPr>
          <a:xfrm>
            <a:off x="245262" y="825867"/>
            <a:ext cx="522667" cy="230832"/>
          </a:xfrm>
          <a:prstGeom prst="rect">
            <a:avLst/>
          </a:prstGeom>
        </p:spPr>
        <p:txBody>
          <a:bodyPr wrap="square">
            <a:spAutoFit/>
          </a:bodyPr>
          <a:lstStyle/>
          <a:p>
            <a:pPr algn="r" defTabSz="685800" fontAlgn="t">
              <a:defRPr/>
            </a:pPr>
            <a:r>
              <a:rPr lang="en-US" sz="900" b="1">
                <a:solidFill>
                  <a:prstClr val="black"/>
                </a:solidFill>
                <a:latin typeface="Segoe UI"/>
              </a:rPr>
              <a:t>140</a:t>
            </a:r>
            <a:endParaRPr lang="en-US" sz="900" b="1">
              <a:solidFill>
                <a:srgbClr val="0078D4"/>
              </a:solidFill>
              <a:latin typeface="Segoe UI"/>
            </a:endParaRPr>
          </a:p>
        </p:txBody>
      </p:sp>
      <p:sp>
        <p:nvSpPr>
          <p:cNvPr id="30" name="Rectangle 29">
            <a:extLst>
              <a:ext uri="{FF2B5EF4-FFF2-40B4-BE49-F238E27FC236}">
                <a16:creationId xmlns:a16="http://schemas.microsoft.com/office/drawing/2014/main" id="{29B56B78-40DD-1342-9BE9-C7F946461875}"/>
              </a:ext>
            </a:extLst>
          </p:cNvPr>
          <p:cNvSpPr/>
          <p:nvPr/>
        </p:nvSpPr>
        <p:spPr>
          <a:xfrm>
            <a:off x="245262" y="413886"/>
            <a:ext cx="522667" cy="230832"/>
          </a:xfrm>
          <a:prstGeom prst="rect">
            <a:avLst/>
          </a:prstGeom>
        </p:spPr>
        <p:txBody>
          <a:bodyPr wrap="square">
            <a:spAutoFit/>
          </a:bodyPr>
          <a:lstStyle/>
          <a:p>
            <a:pPr algn="r" defTabSz="685800" fontAlgn="t">
              <a:defRPr/>
            </a:pPr>
            <a:r>
              <a:rPr lang="en-US" sz="900" b="1">
                <a:solidFill>
                  <a:prstClr val="black"/>
                </a:solidFill>
                <a:latin typeface="Segoe UI"/>
              </a:rPr>
              <a:t>150+</a:t>
            </a:r>
            <a:endParaRPr lang="en-US" sz="900" b="1">
              <a:solidFill>
                <a:srgbClr val="0078D4"/>
              </a:solidFill>
              <a:latin typeface="Segoe UI"/>
            </a:endParaRPr>
          </a:p>
        </p:txBody>
      </p:sp>
      <p:sp>
        <p:nvSpPr>
          <p:cNvPr id="31" name="Rectangle 30">
            <a:extLst>
              <a:ext uri="{FF2B5EF4-FFF2-40B4-BE49-F238E27FC236}">
                <a16:creationId xmlns:a16="http://schemas.microsoft.com/office/drawing/2014/main" id="{98EDC14C-FB0C-DD4E-B409-95A9BDBD6392}"/>
              </a:ext>
            </a:extLst>
          </p:cNvPr>
          <p:cNvSpPr/>
          <p:nvPr/>
        </p:nvSpPr>
        <p:spPr>
          <a:xfrm>
            <a:off x="375024" y="4158602"/>
            <a:ext cx="681005" cy="253916"/>
          </a:xfrm>
          <a:prstGeom prst="rect">
            <a:avLst/>
          </a:prstGeom>
        </p:spPr>
        <p:txBody>
          <a:bodyPr wrap="square">
            <a:spAutoFit/>
          </a:bodyPr>
          <a:lstStyle/>
          <a:p>
            <a:pPr algn="ctr" defTabSz="685800" fontAlgn="t">
              <a:defRPr/>
            </a:pPr>
            <a:r>
              <a:rPr lang="en-US" sz="1050" b="1">
                <a:solidFill>
                  <a:prstClr val="black"/>
                </a:solidFill>
                <a:latin typeface="Segoe UI"/>
              </a:rPr>
              <a:t>Product</a:t>
            </a:r>
            <a:endParaRPr lang="en-US" sz="1050" b="1">
              <a:solidFill>
                <a:srgbClr val="0078D4"/>
              </a:solidFill>
              <a:latin typeface="Segoe UI"/>
            </a:endParaRPr>
          </a:p>
        </p:txBody>
      </p:sp>
      <p:sp>
        <p:nvSpPr>
          <p:cNvPr id="34" name="Rectangle 33">
            <a:extLst>
              <a:ext uri="{FF2B5EF4-FFF2-40B4-BE49-F238E27FC236}">
                <a16:creationId xmlns:a16="http://schemas.microsoft.com/office/drawing/2014/main" id="{0710EE01-A85D-AB4F-8E30-54ED0D5A2041}"/>
              </a:ext>
            </a:extLst>
          </p:cNvPr>
          <p:cNvSpPr/>
          <p:nvPr/>
        </p:nvSpPr>
        <p:spPr>
          <a:xfrm>
            <a:off x="66676" y="4448522"/>
            <a:ext cx="1007802" cy="611706"/>
          </a:xfrm>
          <a:prstGeom prst="rect">
            <a:avLst/>
          </a:prstGeom>
        </p:spPr>
        <p:txBody>
          <a:bodyPr wrap="square">
            <a:spAutoFit/>
          </a:bodyPr>
          <a:lstStyle/>
          <a:p>
            <a:pPr algn="r" defTabSz="685800" fontAlgn="t">
              <a:defRPr/>
            </a:pPr>
            <a:r>
              <a:rPr lang="en-US" sz="675" b="1">
                <a:solidFill>
                  <a:prstClr val="black"/>
                </a:solidFill>
                <a:latin typeface="Segoe UI" panose="020B0502040204020203" pitchFamily="34" charset="0"/>
                <a:cs typeface="Segoe UI" panose="020B0502040204020203" pitchFamily="34" charset="0"/>
              </a:rPr>
              <a:t>Default Compatibility Level Designation per product</a:t>
            </a:r>
          </a:p>
          <a:p>
            <a:pPr algn="r" defTabSz="685800" fontAlgn="t">
              <a:defRPr/>
            </a:pPr>
            <a:endParaRPr lang="en-US" sz="675" b="1">
              <a:solidFill>
                <a:srgbClr val="0078D4"/>
              </a:solidFill>
              <a:latin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161E117-DA84-8045-8E86-5D893FFE81F4}"/>
              </a:ext>
            </a:extLst>
          </p:cNvPr>
          <p:cNvSpPr/>
          <p:nvPr/>
        </p:nvSpPr>
        <p:spPr>
          <a:xfrm rot="16200000">
            <a:off x="-1425635" y="2045980"/>
            <a:ext cx="3529753" cy="357790"/>
          </a:xfrm>
          <a:prstGeom prst="rect">
            <a:avLst/>
          </a:prstGeom>
        </p:spPr>
        <p:txBody>
          <a:bodyPr wrap="square">
            <a:spAutoFit/>
          </a:bodyPr>
          <a:lstStyle/>
          <a:p>
            <a:pPr algn="ctr" defTabSz="685800" fontAlgn="t">
              <a:defRPr/>
            </a:pPr>
            <a:r>
              <a:rPr lang="en-US" sz="1050" b="1">
                <a:solidFill>
                  <a:prstClr val="black"/>
                </a:solidFill>
                <a:latin typeface="Segoe UI" panose="020B0502040204020203" pitchFamily="34" charset="0"/>
                <a:cs typeface="Segoe UI" panose="020B0502040204020203" pitchFamily="34" charset="0"/>
              </a:rPr>
              <a:t>Supported Database Compatibility Level Values</a:t>
            </a:r>
          </a:p>
          <a:p>
            <a:pPr algn="ctr" defTabSz="685800" fontAlgn="t">
              <a:defRPr/>
            </a:pPr>
            <a:endParaRPr lang="en-US" sz="675" b="1">
              <a:solidFill>
                <a:srgbClr val="0078D4"/>
              </a:solidFill>
              <a:latin typeface="Segoe UI" panose="020B0502040204020203" pitchFamily="34" charset="0"/>
              <a:cs typeface="Segoe UI" panose="020B0502040204020203" pitchFamily="34" charset="0"/>
            </a:endParaRPr>
          </a:p>
        </p:txBody>
      </p:sp>
      <p:sp>
        <p:nvSpPr>
          <p:cNvPr id="41" name="Oval 40">
            <a:extLst>
              <a:ext uri="{FF2B5EF4-FFF2-40B4-BE49-F238E27FC236}">
                <a16:creationId xmlns:a16="http://schemas.microsoft.com/office/drawing/2014/main" id="{65F55487-FF63-9247-B6A7-EC4699F17252}"/>
              </a:ext>
            </a:extLst>
          </p:cNvPr>
          <p:cNvSpPr/>
          <p:nvPr/>
        </p:nvSpPr>
        <p:spPr bwMode="auto">
          <a:xfrm>
            <a:off x="5064781" y="886718"/>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C1AB5139-8E01-2845-8424-557F30F7D15C}"/>
              </a:ext>
            </a:extLst>
          </p:cNvPr>
          <p:cNvSpPr/>
          <p:nvPr/>
        </p:nvSpPr>
        <p:spPr bwMode="auto">
          <a:xfrm>
            <a:off x="5064781" y="132546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C1A577F-655B-794F-9795-2722EE432ACB}"/>
              </a:ext>
            </a:extLst>
          </p:cNvPr>
          <p:cNvSpPr/>
          <p:nvPr/>
        </p:nvSpPr>
        <p:spPr bwMode="auto">
          <a:xfrm>
            <a:off x="5064781" y="1751252"/>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CCCE7D6C-E946-924B-BFB9-05C9D91258D2}"/>
              </a:ext>
            </a:extLst>
          </p:cNvPr>
          <p:cNvSpPr/>
          <p:nvPr/>
        </p:nvSpPr>
        <p:spPr bwMode="auto">
          <a:xfrm>
            <a:off x="5064781" y="2193544"/>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BBF9E47-9A9A-7549-BE8A-268999BFF1C7}"/>
              </a:ext>
            </a:extLst>
          </p:cNvPr>
          <p:cNvSpPr/>
          <p:nvPr/>
        </p:nvSpPr>
        <p:spPr bwMode="auto">
          <a:xfrm>
            <a:off x="5064781" y="263572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7B8327C0-E257-A54C-958E-071A26EBDACC}"/>
              </a:ext>
            </a:extLst>
          </p:cNvPr>
          <p:cNvSpPr/>
          <p:nvPr/>
        </p:nvSpPr>
        <p:spPr bwMode="auto">
          <a:xfrm>
            <a:off x="4532075" y="132546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9C329DAB-1CC4-DB45-9B08-92EF11FE5D90}"/>
              </a:ext>
            </a:extLst>
          </p:cNvPr>
          <p:cNvSpPr/>
          <p:nvPr/>
        </p:nvSpPr>
        <p:spPr bwMode="auto">
          <a:xfrm>
            <a:off x="4532075" y="1751252"/>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FCEAC86-99B1-F745-BB42-CD4AA9BBCF07}"/>
              </a:ext>
            </a:extLst>
          </p:cNvPr>
          <p:cNvSpPr/>
          <p:nvPr/>
        </p:nvSpPr>
        <p:spPr bwMode="auto">
          <a:xfrm>
            <a:off x="4532075" y="2193544"/>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38B5546-D2E5-4847-85D3-9A5EE497D032}"/>
              </a:ext>
            </a:extLst>
          </p:cNvPr>
          <p:cNvSpPr/>
          <p:nvPr/>
        </p:nvSpPr>
        <p:spPr bwMode="auto">
          <a:xfrm>
            <a:off x="4532075" y="263572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159391E-600A-4340-B210-F8EC3932DFA9}"/>
              </a:ext>
            </a:extLst>
          </p:cNvPr>
          <p:cNvSpPr/>
          <p:nvPr/>
        </p:nvSpPr>
        <p:spPr bwMode="auto">
          <a:xfrm>
            <a:off x="5607528" y="886718"/>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CA19E039-84D9-614A-9D44-5BF0B591728B}"/>
              </a:ext>
            </a:extLst>
          </p:cNvPr>
          <p:cNvSpPr/>
          <p:nvPr/>
        </p:nvSpPr>
        <p:spPr bwMode="auto">
          <a:xfrm>
            <a:off x="5607528" y="1751252"/>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8968348-E5AF-7D48-95A2-7E009310D825}"/>
              </a:ext>
            </a:extLst>
          </p:cNvPr>
          <p:cNvSpPr/>
          <p:nvPr/>
        </p:nvSpPr>
        <p:spPr bwMode="auto">
          <a:xfrm>
            <a:off x="5607528" y="2193544"/>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7BB6D624-8220-3546-A35F-CF170E5FD35A}"/>
              </a:ext>
            </a:extLst>
          </p:cNvPr>
          <p:cNvSpPr/>
          <p:nvPr/>
        </p:nvSpPr>
        <p:spPr bwMode="auto">
          <a:xfrm>
            <a:off x="5607528" y="263572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D3E2DD8-114D-ED4B-B192-9D3B7DF883D5}"/>
              </a:ext>
            </a:extLst>
          </p:cNvPr>
          <p:cNvSpPr/>
          <p:nvPr/>
        </p:nvSpPr>
        <p:spPr bwMode="auto">
          <a:xfrm>
            <a:off x="5607528" y="459998"/>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0D73582C-7949-D34C-AD5F-798B9F79A2FE}"/>
              </a:ext>
            </a:extLst>
          </p:cNvPr>
          <p:cNvSpPr/>
          <p:nvPr/>
        </p:nvSpPr>
        <p:spPr bwMode="auto">
          <a:xfrm>
            <a:off x="3992974" y="1748174"/>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D07676B1-6B9B-D943-8AAC-2B3379D32254}"/>
              </a:ext>
            </a:extLst>
          </p:cNvPr>
          <p:cNvSpPr/>
          <p:nvPr/>
        </p:nvSpPr>
        <p:spPr bwMode="auto">
          <a:xfrm>
            <a:off x="3992974" y="2190466"/>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74CD9307-693D-4D4B-A6ED-FB8C9EC49876}"/>
              </a:ext>
            </a:extLst>
          </p:cNvPr>
          <p:cNvSpPr/>
          <p:nvPr/>
        </p:nvSpPr>
        <p:spPr bwMode="auto">
          <a:xfrm>
            <a:off x="3992974" y="2632651"/>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95C8DBB3-D4E0-174D-96F3-701130878D37}"/>
              </a:ext>
            </a:extLst>
          </p:cNvPr>
          <p:cNvSpPr/>
          <p:nvPr/>
        </p:nvSpPr>
        <p:spPr bwMode="auto">
          <a:xfrm>
            <a:off x="3449807" y="2193544"/>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90D4462-1D64-2A40-9309-D8F0EDD130F7}"/>
              </a:ext>
            </a:extLst>
          </p:cNvPr>
          <p:cNvSpPr/>
          <p:nvPr/>
        </p:nvSpPr>
        <p:spPr bwMode="auto">
          <a:xfrm>
            <a:off x="3449807" y="263572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E1C6D5A8-71E7-164F-A553-F6DA3D84A978}"/>
              </a:ext>
            </a:extLst>
          </p:cNvPr>
          <p:cNvSpPr/>
          <p:nvPr/>
        </p:nvSpPr>
        <p:spPr bwMode="auto">
          <a:xfrm>
            <a:off x="2907045" y="2632651"/>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1A162D3-A222-3F41-B0D6-CB7E6C5EFF04}"/>
              </a:ext>
            </a:extLst>
          </p:cNvPr>
          <p:cNvSpPr/>
          <p:nvPr/>
        </p:nvSpPr>
        <p:spPr bwMode="auto">
          <a:xfrm>
            <a:off x="2907045" y="3059371"/>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4DB44AC8-D193-B740-9413-56900E2BDB03}"/>
              </a:ext>
            </a:extLst>
          </p:cNvPr>
          <p:cNvSpPr/>
          <p:nvPr/>
        </p:nvSpPr>
        <p:spPr bwMode="auto">
          <a:xfrm>
            <a:off x="2367741" y="306244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B51F5D46-67F7-DE43-BF73-EA806A0D3482}"/>
              </a:ext>
            </a:extLst>
          </p:cNvPr>
          <p:cNvSpPr/>
          <p:nvPr/>
        </p:nvSpPr>
        <p:spPr bwMode="auto">
          <a:xfrm>
            <a:off x="2367741" y="348916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7C4BB70-2C93-E14A-A594-7D0AD9C8E904}"/>
              </a:ext>
            </a:extLst>
          </p:cNvPr>
          <p:cNvSpPr/>
          <p:nvPr/>
        </p:nvSpPr>
        <p:spPr bwMode="auto">
          <a:xfrm>
            <a:off x="1837552" y="3479562"/>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Content Placeholder 2">
            <a:extLst>
              <a:ext uri="{FF2B5EF4-FFF2-40B4-BE49-F238E27FC236}">
                <a16:creationId xmlns:a16="http://schemas.microsoft.com/office/drawing/2014/main" id="{A228796B-F89B-104D-9F30-D21888AB4555}"/>
              </a:ext>
            </a:extLst>
          </p:cNvPr>
          <p:cNvSpPr txBox="1">
            <a:spLocks/>
          </p:cNvSpPr>
          <p:nvPr/>
        </p:nvSpPr>
        <p:spPr>
          <a:xfrm>
            <a:off x="6078868" y="1593375"/>
            <a:ext cx="2731274" cy="1465136"/>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900">
                <a:solidFill>
                  <a:prstClr val="black"/>
                </a:solidFill>
                <a:latin typeface="Segoe UI" panose="020B0502040204020203" pitchFamily="34" charset="0"/>
                <a:cs typeface="Segoe UI" panose="020B0502040204020203" pitchFamily="34" charset="0"/>
              </a:rPr>
              <a:t>Upgrade from any earlier version of SQL Server and the database retains its existing compatibility level if it is at least minimum allowed for that instance of SQL Server</a:t>
            </a:r>
            <a:endParaRPr lang="en-US" sz="900">
              <a:latin typeface="Segoe UI" panose="020B0502040204020203" pitchFamily="34" charset="0"/>
              <a:cs typeface="Segoe UI" panose="020B0502040204020203" pitchFamily="34" charset="0"/>
            </a:endParaRPr>
          </a:p>
          <a:p>
            <a:pPr defTabSz="685775">
              <a:defRPr/>
            </a:pPr>
            <a:endParaRPr lang="en-US" sz="900">
              <a:latin typeface="Segoe UI" panose="020B0502040204020203" pitchFamily="34" charset="0"/>
              <a:cs typeface="Segoe UI" panose="020B0502040204020203" pitchFamily="34" charset="0"/>
            </a:endParaRPr>
          </a:p>
          <a:p>
            <a:pPr defTabSz="685775">
              <a:defRPr/>
            </a:pPr>
            <a:r>
              <a:rPr lang="en-US" sz="900">
                <a:latin typeface="Segoe UI" panose="020B0502040204020203" pitchFamily="34" charset="0"/>
                <a:cs typeface="Segoe UI" panose="020B0502040204020203" pitchFamily="34" charset="0"/>
              </a:rPr>
              <a:t>For example, SQL Server 2008 databases have supported compatibility up to SQL Server 2019 and Azure SQL Database</a:t>
            </a:r>
            <a:endParaRPr lang="en-US" sz="1200">
              <a:latin typeface="Segoe UI" panose="020B0502040204020203" pitchFamily="34" charset="0"/>
              <a:cs typeface="Segoe UI" panose="020B0502040204020203" pitchFamily="34" charset="0"/>
            </a:endParaRPr>
          </a:p>
        </p:txBody>
      </p:sp>
      <p:sp>
        <p:nvSpPr>
          <p:cNvPr id="84" name="Title 1">
            <a:extLst>
              <a:ext uri="{FF2B5EF4-FFF2-40B4-BE49-F238E27FC236}">
                <a16:creationId xmlns:a16="http://schemas.microsoft.com/office/drawing/2014/main" id="{40F3ED1A-5365-2C4A-9C9D-105F30033E2D}"/>
              </a:ext>
            </a:extLst>
          </p:cNvPr>
          <p:cNvSpPr>
            <a:spLocks noGrp="1"/>
          </p:cNvSpPr>
          <p:nvPr>
            <p:ph type="title"/>
          </p:nvPr>
        </p:nvSpPr>
        <p:spPr>
          <a:xfrm>
            <a:off x="6124116" y="321623"/>
            <a:ext cx="2809572" cy="1141318"/>
          </a:xfrm>
        </p:spPr>
        <p:txBody>
          <a:bodyPr/>
          <a:lstStyle/>
          <a:p>
            <a:pPr>
              <a:lnSpc>
                <a:spcPct val="100000"/>
              </a:lnSpc>
            </a:pPr>
            <a:r>
              <a:rPr lang="en-US" sz="2100">
                <a:solidFill>
                  <a:schemeClr val="tx1"/>
                </a:solidFill>
              </a:rPr>
              <a:t>Explore your Database Compatibility Level supported values</a:t>
            </a:r>
            <a:br>
              <a:rPr lang="en-US" sz="2100">
                <a:solidFill>
                  <a:schemeClr val="tx1"/>
                </a:solidFill>
              </a:rPr>
            </a:br>
            <a:endParaRPr lang="en-US" sz="1350">
              <a:solidFill>
                <a:schemeClr val="tx1"/>
              </a:solidFill>
            </a:endParaRPr>
          </a:p>
        </p:txBody>
      </p:sp>
      <p:sp>
        <p:nvSpPr>
          <p:cNvPr id="70" name="Oval 69">
            <a:extLst>
              <a:ext uri="{FF2B5EF4-FFF2-40B4-BE49-F238E27FC236}">
                <a16:creationId xmlns:a16="http://schemas.microsoft.com/office/drawing/2014/main" id="{C1670EFD-9B72-44E2-A729-41F98AD86EC7}"/>
              </a:ext>
            </a:extLst>
          </p:cNvPr>
          <p:cNvSpPr/>
          <p:nvPr/>
        </p:nvSpPr>
        <p:spPr bwMode="auto">
          <a:xfrm>
            <a:off x="1298279" y="348916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E4E459C-4DE7-461E-BC83-47B901C2C9C2}"/>
              </a:ext>
            </a:extLst>
          </p:cNvPr>
          <p:cNvSpPr/>
          <p:nvPr/>
        </p:nvSpPr>
        <p:spPr bwMode="auto">
          <a:xfrm>
            <a:off x="1830323" y="3059371"/>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A84E93EC-D2F9-4194-898D-59EB59EBAE49}"/>
              </a:ext>
            </a:extLst>
          </p:cNvPr>
          <p:cNvSpPr/>
          <p:nvPr/>
        </p:nvSpPr>
        <p:spPr bwMode="auto">
          <a:xfrm>
            <a:off x="2359064" y="263572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0F1168F5-3F0B-A040-8F47-2AC96FA963AF}"/>
              </a:ext>
            </a:extLst>
          </p:cNvPr>
          <p:cNvSpPr/>
          <p:nvPr/>
        </p:nvSpPr>
        <p:spPr bwMode="auto">
          <a:xfrm>
            <a:off x="5607528" y="1325469"/>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59D45A31-CDE6-E041-BDA7-293C187C4A39}"/>
              </a:ext>
            </a:extLst>
          </p:cNvPr>
          <p:cNvSpPr/>
          <p:nvPr/>
        </p:nvSpPr>
        <p:spPr bwMode="auto">
          <a:xfrm>
            <a:off x="5064781" y="463600"/>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3BEB260-F45B-AE47-A0AC-58DE6911D50A}"/>
              </a:ext>
            </a:extLst>
          </p:cNvPr>
          <p:cNvSpPr/>
          <p:nvPr/>
        </p:nvSpPr>
        <p:spPr bwMode="auto">
          <a:xfrm>
            <a:off x="4532075" y="899686"/>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BC61B7AF-7ACF-A34E-9EEE-11AA7749EE24}"/>
              </a:ext>
            </a:extLst>
          </p:cNvPr>
          <p:cNvSpPr/>
          <p:nvPr/>
        </p:nvSpPr>
        <p:spPr bwMode="auto">
          <a:xfrm>
            <a:off x="3992974" y="1329836"/>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6C81AA83-EAE3-584D-A64F-46C08B38A674}"/>
              </a:ext>
            </a:extLst>
          </p:cNvPr>
          <p:cNvSpPr/>
          <p:nvPr/>
        </p:nvSpPr>
        <p:spPr bwMode="auto">
          <a:xfrm>
            <a:off x="3449807" y="1761490"/>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B6DF89AD-33B5-BC4C-B4F4-4C7BCC249F1F}"/>
              </a:ext>
            </a:extLst>
          </p:cNvPr>
          <p:cNvSpPr/>
          <p:nvPr/>
        </p:nvSpPr>
        <p:spPr bwMode="auto">
          <a:xfrm>
            <a:off x="2907045" y="2186881"/>
            <a:ext cx="118760" cy="118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E3854F26-29CF-4B30-9ABF-72C0EAFCE2FB}"/>
              </a:ext>
            </a:extLst>
          </p:cNvPr>
          <p:cNvGrpSpPr/>
          <p:nvPr/>
        </p:nvGrpSpPr>
        <p:grpSpPr>
          <a:xfrm>
            <a:off x="5373099" y="4060496"/>
            <a:ext cx="584126" cy="607321"/>
            <a:chOff x="7164131" y="5413991"/>
            <a:chExt cx="778835" cy="809760"/>
          </a:xfrm>
        </p:grpSpPr>
        <p:sp>
          <p:nvSpPr>
            <p:cNvPr id="15" name="Rectangle 14">
              <a:extLst>
                <a:ext uri="{FF2B5EF4-FFF2-40B4-BE49-F238E27FC236}">
                  <a16:creationId xmlns:a16="http://schemas.microsoft.com/office/drawing/2014/main" id="{F6B2332C-9203-7B49-BFAA-05BBEB33B94B}"/>
                </a:ext>
              </a:extLst>
            </p:cNvPr>
            <p:cNvSpPr/>
            <p:nvPr/>
          </p:nvSpPr>
          <p:spPr>
            <a:xfrm>
              <a:off x="7164131" y="5413991"/>
              <a:ext cx="778835" cy="584775"/>
            </a:xfrm>
            <a:prstGeom prst="rect">
              <a:avLst/>
            </a:prstGeom>
          </p:spPr>
          <p:txBody>
            <a:bodyPr wrap="square">
              <a:spAutoFit/>
            </a:bodyPr>
            <a:lstStyle/>
            <a:p>
              <a:pPr algn="ctr" defTabSz="685800" fontAlgn="t">
                <a:defRPr/>
              </a:pPr>
              <a:r>
                <a:rPr lang="en-US" sz="750" b="1">
                  <a:solidFill>
                    <a:srgbClr val="0078D4"/>
                  </a:solidFill>
                  <a:latin typeface="Segoe UI Semibold" panose="020B0502040204020203" pitchFamily="34" charset="0"/>
                  <a:cs typeface="Segoe UI Semibold" panose="020B0502040204020203" pitchFamily="34" charset="0"/>
                </a:rPr>
                <a:t>Azure SQL Database</a:t>
              </a:r>
            </a:p>
          </p:txBody>
        </p:sp>
        <p:sp>
          <p:nvSpPr>
            <p:cNvPr id="87" name="Rectangle 86">
              <a:extLst>
                <a:ext uri="{FF2B5EF4-FFF2-40B4-BE49-F238E27FC236}">
                  <a16:creationId xmlns:a16="http://schemas.microsoft.com/office/drawing/2014/main" id="{59710BC9-9C24-FF4E-9BC7-475E8436FE6E}"/>
                </a:ext>
              </a:extLst>
            </p:cNvPr>
            <p:cNvSpPr/>
            <p:nvPr/>
          </p:nvSpPr>
          <p:spPr>
            <a:xfrm>
              <a:off x="7164131" y="5931363"/>
              <a:ext cx="778835" cy="292388"/>
            </a:xfrm>
            <a:prstGeom prst="rect">
              <a:avLst/>
            </a:prstGeom>
          </p:spPr>
          <p:txBody>
            <a:bodyPr wrap="square">
              <a:spAutoFit/>
            </a:bodyPr>
            <a:lstStyle/>
            <a:p>
              <a:pPr algn="ctr" defTabSz="685800" fontAlgn="t">
                <a:defRPr/>
              </a:pPr>
              <a:r>
                <a:rPr lang="en-US" sz="825" b="1">
                  <a:solidFill>
                    <a:prstClr val="black"/>
                  </a:solidFill>
                  <a:latin typeface="Segoe UI" panose="020B0502040204020203" pitchFamily="34" charset="0"/>
                  <a:cs typeface="Segoe UI" panose="020B0502040204020203" pitchFamily="34" charset="0"/>
                </a:rPr>
                <a:t>140</a:t>
              </a:r>
            </a:p>
          </p:txBody>
        </p:sp>
        <p:cxnSp>
          <p:nvCxnSpPr>
            <p:cNvPr id="4" name="Straight Connector 3">
              <a:extLst>
                <a:ext uri="{FF2B5EF4-FFF2-40B4-BE49-F238E27FC236}">
                  <a16:creationId xmlns:a16="http://schemas.microsoft.com/office/drawing/2014/main" id="{CFB740FD-8071-694A-9326-DD40F97C503F}"/>
                </a:ext>
              </a:extLst>
            </p:cNvPr>
            <p:cNvCxnSpPr/>
            <p:nvPr/>
          </p:nvCxnSpPr>
          <p:spPr>
            <a:xfrm>
              <a:off x="7268699" y="5965848"/>
              <a:ext cx="5725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D1D5528-D18A-4FFD-8340-0591BF5EDF8D}"/>
              </a:ext>
            </a:extLst>
          </p:cNvPr>
          <p:cNvGrpSpPr/>
          <p:nvPr/>
        </p:nvGrpSpPr>
        <p:grpSpPr>
          <a:xfrm>
            <a:off x="4886560" y="4060496"/>
            <a:ext cx="522667" cy="607321"/>
            <a:chOff x="6515413" y="5413991"/>
            <a:chExt cx="696889" cy="809760"/>
          </a:xfrm>
        </p:grpSpPr>
        <p:sp>
          <p:nvSpPr>
            <p:cNvPr id="13" name="Rectangle 12">
              <a:extLst>
                <a:ext uri="{FF2B5EF4-FFF2-40B4-BE49-F238E27FC236}">
                  <a16:creationId xmlns:a16="http://schemas.microsoft.com/office/drawing/2014/main" id="{3F618B51-68DA-0448-83D0-B77D72C24B82}"/>
                </a:ext>
              </a:extLst>
            </p:cNvPr>
            <p:cNvSpPr/>
            <p:nvPr/>
          </p:nvSpPr>
          <p:spPr>
            <a:xfrm>
              <a:off x="6515413" y="5413991"/>
              <a:ext cx="696889" cy="584775"/>
            </a:xfrm>
            <a:prstGeom prst="rect">
              <a:avLst/>
            </a:prstGeom>
          </p:spPr>
          <p:txBody>
            <a:bodyPr wrap="square">
              <a:spAutoFit/>
            </a:bodyPr>
            <a:lstStyle/>
            <a:p>
              <a:pPr algn="ctr" defTabSz="685800" fontAlgn="t">
                <a:defRPr/>
              </a:pPr>
              <a:r>
                <a:rPr lang="en-US" sz="750" b="1">
                  <a:solidFill>
                    <a:prstClr val="black"/>
                  </a:solidFill>
                  <a:latin typeface="Segoe UI Semibold" panose="020B0502040204020203" pitchFamily="34" charset="0"/>
                  <a:cs typeface="Segoe UI Semibold" panose="020B0502040204020203" pitchFamily="34" charset="0"/>
                </a:rPr>
                <a:t>SQL Server </a:t>
              </a:r>
              <a:r>
                <a:rPr lang="en-US" sz="750" b="1">
                  <a:solidFill>
                    <a:srgbClr val="0078D4"/>
                  </a:solidFill>
                  <a:latin typeface="Segoe UI Semibold" panose="020B0502040204020203" pitchFamily="34" charset="0"/>
                  <a:cs typeface="Segoe UI Semibold" panose="020B0502040204020203" pitchFamily="34" charset="0"/>
                </a:rPr>
                <a:t>2019</a:t>
              </a:r>
            </a:p>
          </p:txBody>
        </p:sp>
        <p:sp>
          <p:nvSpPr>
            <p:cNvPr id="85" name="Rectangle 84">
              <a:extLst>
                <a:ext uri="{FF2B5EF4-FFF2-40B4-BE49-F238E27FC236}">
                  <a16:creationId xmlns:a16="http://schemas.microsoft.com/office/drawing/2014/main" id="{0B19A2AB-3E7E-D94C-8914-D261E1AF3E5A}"/>
                </a:ext>
              </a:extLst>
            </p:cNvPr>
            <p:cNvSpPr/>
            <p:nvPr/>
          </p:nvSpPr>
          <p:spPr>
            <a:xfrm>
              <a:off x="6515413" y="5931363"/>
              <a:ext cx="696889" cy="292388"/>
            </a:xfrm>
            <a:prstGeom prst="rect">
              <a:avLst/>
            </a:prstGeom>
          </p:spPr>
          <p:txBody>
            <a:bodyPr wrap="square">
              <a:spAutoFit/>
            </a:bodyPr>
            <a:lstStyle/>
            <a:p>
              <a:pPr algn="ctr" defTabSz="685800" fontAlgn="t">
                <a:defRPr/>
              </a:pPr>
              <a:r>
                <a:rPr lang="en-US" sz="825" b="1">
                  <a:solidFill>
                    <a:prstClr val="black"/>
                  </a:solidFill>
                  <a:latin typeface="Segoe UI" panose="020B0502040204020203" pitchFamily="34" charset="0"/>
                  <a:cs typeface="Segoe UI" panose="020B0502040204020203" pitchFamily="34" charset="0"/>
                </a:rPr>
                <a:t>150</a:t>
              </a:r>
            </a:p>
          </p:txBody>
        </p:sp>
        <p:cxnSp>
          <p:nvCxnSpPr>
            <p:cNvPr id="80" name="Straight Connector 79">
              <a:extLst>
                <a:ext uri="{FF2B5EF4-FFF2-40B4-BE49-F238E27FC236}">
                  <a16:creationId xmlns:a16="http://schemas.microsoft.com/office/drawing/2014/main" id="{8AF24168-B6D3-8F44-827F-24234E8B06F6}"/>
                </a:ext>
              </a:extLst>
            </p:cNvPr>
            <p:cNvCxnSpPr/>
            <p:nvPr/>
          </p:nvCxnSpPr>
          <p:spPr>
            <a:xfrm>
              <a:off x="6572737" y="5965848"/>
              <a:ext cx="5725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A019443-B383-4B2C-AC7E-2036E046603D}"/>
              </a:ext>
            </a:extLst>
          </p:cNvPr>
          <p:cNvGrpSpPr/>
          <p:nvPr/>
        </p:nvGrpSpPr>
        <p:grpSpPr>
          <a:xfrm>
            <a:off x="4346112" y="4060496"/>
            <a:ext cx="522667" cy="607321"/>
            <a:chOff x="5794815" y="5413991"/>
            <a:chExt cx="696889" cy="809760"/>
          </a:xfrm>
        </p:grpSpPr>
        <p:sp>
          <p:nvSpPr>
            <p:cNvPr id="14" name="Rectangle 13">
              <a:extLst>
                <a:ext uri="{FF2B5EF4-FFF2-40B4-BE49-F238E27FC236}">
                  <a16:creationId xmlns:a16="http://schemas.microsoft.com/office/drawing/2014/main" id="{1CA16DC6-995C-884A-BB35-8CC7853FE858}"/>
                </a:ext>
              </a:extLst>
            </p:cNvPr>
            <p:cNvSpPr/>
            <p:nvPr/>
          </p:nvSpPr>
          <p:spPr>
            <a:xfrm>
              <a:off x="5794815" y="5413991"/>
              <a:ext cx="696889" cy="584775"/>
            </a:xfrm>
            <a:prstGeom prst="rect">
              <a:avLst/>
            </a:prstGeom>
          </p:spPr>
          <p:txBody>
            <a:bodyPr wrap="square">
              <a:spAutoFit/>
            </a:bodyPr>
            <a:lstStyle/>
            <a:p>
              <a:pPr algn="ctr" defTabSz="685800" fontAlgn="t">
                <a:defRPr/>
              </a:pPr>
              <a:r>
                <a:rPr lang="en-US" sz="750" b="1">
                  <a:solidFill>
                    <a:prstClr val="black"/>
                  </a:solidFill>
                  <a:latin typeface="Segoe UI Semibold" panose="020B0502040204020203" pitchFamily="34" charset="0"/>
                  <a:cs typeface="Segoe UI Semibold" panose="020B0502040204020203" pitchFamily="34" charset="0"/>
                </a:rPr>
                <a:t>SQL Server </a:t>
              </a:r>
              <a:r>
                <a:rPr lang="en-US" sz="750" b="1">
                  <a:solidFill>
                    <a:srgbClr val="0078D4"/>
                  </a:solidFill>
                  <a:latin typeface="Segoe UI Semibold" panose="020B0502040204020203" pitchFamily="34" charset="0"/>
                  <a:cs typeface="Segoe UI Semibold" panose="020B0502040204020203" pitchFamily="34" charset="0"/>
                </a:rPr>
                <a:t>2017</a:t>
              </a:r>
            </a:p>
          </p:txBody>
        </p:sp>
        <p:sp>
          <p:nvSpPr>
            <p:cNvPr id="86" name="Rectangle 85">
              <a:extLst>
                <a:ext uri="{FF2B5EF4-FFF2-40B4-BE49-F238E27FC236}">
                  <a16:creationId xmlns:a16="http://schemas.microsoft.com/office/drawing/2014/main" id="{C4E6E9BF-6E27-A749-8782-65DEF237E0C2}"/>
                </a:ext>
              </a:extLst>
            </p:cNvPr>
            <p:cNvSpPr/>
            <p:nvPr/>
          </p:nvSpPr>
          <p:spPr>
            <a:xfrm>
              <a:off x="5794815" y="5931363"/>
              <a:ext cx="696889" cy="292388"/>
            </a:xfrm>
            <a:prstGeom prst="rect">
              <a:avLst/>
            </a:prstGeom>
          </p:spPr>
          <p:txBody>
            <a:bodyPr wrap="square">
              <a:spAutoFit/>
            </a:bodyPr>
            <a:lstStyle/>
            <a:p>
              <a:pPr algn="ctr" defTabSz="685800" fontAlgn="t">
                <a:defRPr/>
              </a:pPr>
              <a:r>
                <a:rPr lang="en-US" sz="825" b="1">
                  <a:solidFill>
                    <a:prstClr val="black"/>
                  </a:solidFill>
                  <a:latin typeface="Segoe UI" panose="020B0502040204020203" pitchFamily="34" charset="0"/>
                  <a:cs typeface="Segoe UI" panose="020B0502040204020203" pitchFamily="34" charset="0"/>
                </a:rPr>
                <a:t>140</a:t>
              </a:r>
            </a:p>
          </p:txBody>
        </p:sp>
        <p:cxnSp>
          <p:nvCxnSpPr>
            <p:cNvPr id="81" name="Straight Connector 80">
              <a:extLst>
                <a:ext uri="{FF2B5EF4-FFF2-40B4-BE49-F238E27FC236}">
                  <a16:creationId xmlns:a16="http://schemas.microsoft.com/office/drawing/2014/main" id="{9C2FA30B-A819-C24A-B1FB-E1A1A14F5032}"/>
                </a:ext>
              </a:extLst>
            </p:cNvPr>
            <p:cNvCxnSpPr/>
            <p:nvPr/>
          </p:nvCxnSpPr>
          <p:spPr>
            <a:xfrm>
              <a:off x="5828040" y="5965848"/>
              <a:ext cx="5725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98FCB29-2C9E-49A8-B8AA-52798B1DC26C}"/>
              </a:ext>
            </a:extLst>
          </p:cNvPr>
          <p:cNvGrpSpPr/>
          <p:nvPr/>
        </p:nvGrpSpPr>
        <p:grpSpPr>
          <a:xfrm>
            <a:off x="3810875" y="4060496"/>
            <a:ext cx="522667" cy="607321"/>
            <a:chOff x="5081166" y="5413991"/>
            <a:chExt cx="696889" cy="809760"/>
          </a:xfrm>
        </p:grpSpPr>
        <p:sp>
          <p:nvSpPr>
            <p:cNvPr id="16" name="Rectangle 15">
              <a:extLst>
                <a:ext uri="{FF2B5EF4-FFF2-40B4-BE49-F238E27FC236}">
                  <a16:creationId xmlns:a16="http://schemas.microsoft.com/office/drawing/2014/main" id="{BC8A3A4C-1295-9944-82E5-41D901E88E57}"/>
                </a:ext>
              </a:extLst>
            </p:cNvPr>
            <p:cNvSpPr/>
            <p:nvPr/>
          </p:nvSpPr>
          <p:spPr>
            <a:xfrm>
              <a:off x="5081166" y="5413991"/>
              <a:ext cx="696889" cy="584775"/>
            </a:xfrm>
            <a:prstGeom prst="rect">
              <a:avLst/>
            </a:prstGeom>
          </p:spPr>
          <p:txBody>
            <a:bodyPr wrap="square">
              <a:spAutoFit/>
            </a:bodyPr>
            <a:lstStyle/>
            <a:p>
              <a:pPr algn="ctr" defTabSz="685800" fontAlgn="t">
                <a:defRPr/>
              </a:pPr>
              <a:r>
                <a:rPr lang="en-US" sz="750" b="1">
                  <a:solidFill>
                    <a:prstClr val="black"/>
                  </a:solidFill>
                  <a:latin typeface="Segoe UI Semibold" panose="020B0502040204020203" pitchFamily="34" charset="0"/>
                  <a:cs typeface="Segoe UI Semibold" panose="020B0502040204020203" pitchFamily="34" charset="0"/>
                </a:rPr>
                <a:t>SQL Server </a:t>
              </a:r>
              <a:r>
                <a:rPr lang="en-US" sz="750" b="1">
                  <a:solidFill>
                    <a:srgbClr val="0078D4"/>
                  </a:solidFill>
                  <a:latin typeface="Segoe UI Semibold" panose="020B0502040204020203" pitchFamily="34" charset="0"/>
                  <a:cs typeface="Segoe UI Semibold" panose="020B0502040204020203" pitchFamily="34" charset="0"/>
                </a:rPr>
                <a:t>2016</a:t>
              </a:r>
            </a:p>
          </p:txBody>
        </p:sp>
        <p:sp>
          <p:nvSpPr>
            <p:cNvPr id="88" name="Rectangle 87">
              <a:extLst>
                <a:ext uri="{FF2B5EF4-FFF2-40B4-BE49-F238E27FC236}">
                  <a16:creationId xmlns:a16="http://schemas.microsoft.com/office/drawing/2014/main" id="{985D3285-0E82-FD49-A924-CF311B681ABB}"/>
                </a:ext>
              </a:extLst>
            </p:cNvPr>
            <p:cNvSpPr/>
            <p:nvPr/>
          </p:nvSpPr>
          <p:spPr>
            <a:xfrm>
              <a:off x="5081166" y="5931363"/>
              <a:ext cx="696889" cy="292388"/>
            </a:xfrm>
            <a:prstGeom prst="rect">
              <a:avLst/>
            </a:prstGeom>
          </p:spPr>
          <p:txBody>
            <a:bodyPr wrap="square">
              <a:spAutoFit/>
            </a:bodyPr>
            <a:lstStyle/>
            <a:p>
              <a:pPr algn="ctr" defTabSz="685800" fontAlgn="t">
                <a:defRPr/>
              </a:pPr>
              <a:r>
                <a:rPr lang="en-US" sz="825" b="1">
                  <a:solidFill>
                    <a:prstClr val="black"/>
                  </a:solidFill>
                  <a:latin typeface="Segoe UI" panose="020B0502040204020203" pitchFamily="34" charset="0"/>
                  <a:cs typeface="Segoe UI" panose="020B0502040204020203" pitchFamily="34" charset="0"/>
                </a:rPr>
                <a:t>130</a:t>
              </a:r>
            </a:p>
          </p:txBody>
        </p:sp>
        <p:cxnSp>
          <p:nvCxnSpPr>
            <p:cNvPr id="83" name="Straight Connector 82">
              <a:extLst>
                <a:ext uri="{FF2B5EF4-FFF2-40B4-BE49-F238E27FC236}">
                  <a16:creationId xmlns:a16="http://schemas.microsoft.com/office/drawing/2014/main" id="{6F553DFA-94D7-9A4D-9E62-74B28F0B16A1}"/>
                </a:ext>
              </a:extLst>
            </p:cNvPr>
            <p:cNvCxnSpPr/>
            <p:nvPr/>
          </p:nvCxnSpPr>
          <p:spPr>
            <a:xfrm>
              <a:off x="5111147" y="5965848"/>
              <a:ext cx="5725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DBA6352-DE67-4442-B4A3-5AD2D22496F6}"/>
              </a:ext>
            </a:extLst>
          </p:cNvPr>
          <p:cNvGrpSpPr/>
          <p:nvPr/>
        </p:nvGrpSpPr>
        <p:grpSpPr>
          <a:xfrm>
            <a:off x="3254151" y="4060496"/>
            <a:ext cx="522667" cy="607321"/>
            <a:chOff x="4338867" y="5413991"/>
            <a:chExt cx="696889" cy="809760"/>
          </a:xfrm>
        </p:grpSpPr>
        <p:sp>
          <p:nvSpPr>
            <p:cNvPr id="17" name="Rectangle 16">
              <a:extLst>
                <a:ext uri="{FF2B5EF4-FFF2-40B4-BE49-F238E27FC236}">
                  <a16:creationId xmlns:a16="http://schemas.microsoft.com/office/drawing/2014/main" id="{1BF4B158-25DD-3C45-A750-B1774B870B42}"/>
                </a:ext>
              </a:extLst>
            </p:cNvPr>
            <p:cNvSpPr/>
            <p:nvPr/>
          </p:nvSpPr>
          <p:spPr>
            <a:xfrm>
              <a:off x="4338867" y="5413991"/>
              <a:ext cx="696889" cy="584775"/>
            </a:xfrm>
            <a:prstGeom prst="rect">
              <a:avLst/>
            </a:prstGeom>
          </p:spPr>
          <p:txBody>
            <a:bodyPr wrap="square">
              <a:spAutoFit/>
            </a:bodyPr>
            <a:lstStyle/>
            <a:p>
              <a:pPr algn="ctr" defTabSz="685800" fontAlgn="t">
                <a:defRPr/>
              </a:pPr>
              <a:r>
                <a:rPr lang="en-US" sz="750" b="1">
                  <a:solidFill>
                    <a:prstClr val="black"/>
                  </a:solidFill>
                  <a:latin typeface="Segoe UI Semibold" panose="020B0502040204020203" pitchFamily="34" charset="0"/>
                  <a:cs typeface="Segoe UI Semibold" panose="020B0502040204020203" pitchFamily="34" charset="0"/>
                </a:rPr>
                <a:t>SQL Server </a:t>
              </a:r>
              <a:r>
                <a:rPr lang="en-US" sz="750" b="1">
                  <a:solidFill>
                    <a:srgbClr val="0078D4"/>
                  </a:solidFill>
                  <a:latin typeface="Segoe UI Semibold" panose="020B0502040204020203" pitchFamily="34" charset="0"/>
                  <a:cs typeface="Segoe UI Semibold" panose="020B0502040204020203" pitchFamily="34" charset="0"/>
                </a:rPr>
                <a:t>2014</a:t>
              </a:r>
            </a:p>
          </p:txBody>
        </p:sp>
        <p:sp>
          <p:nvSpPr>
            <p:cNvPr id="89" name="Rectangle 88">
              <a:extLst>
                <a:ext uri="{FF2B5EF4-FFF2-40B4-BE49-F238E27FC236}">
                  <a16:creationId xmlns:a16="http://schemas.microsoft.com/office/drawing/2014/main" id="{D2D721DC-9A85-CB4B-8806-B46878746656}"/>
                </a:ext>
              </a:extLst>
            </p:cNvPr>
            <p:cNvSpPr/>
            <p:nvPr/>
          </p:nvSpPr>
          <p:spPr>
            <a:xfrm>
              <a:off x="4338867" y="5931363"/>
              <a:ext cx="696889" cy="292388"/>
            </a:xfrm>
            <a:prstGeom prst="rect">
              <a:avLst/>
            </a:prstGeom>
          </p:spPr>
          <p:txBody>
            <a:bodyPr wrap="square">
              <a:spAutoFit/>
            </a:bodyPr>
            <a:lstStyle/>
            <a:p>
              <a:pPr algn="ctr" defTabSz="685800" fontAlgn="t">
                <a:defRPr/>
              </a:pPr>
              <a:r>
                <a:rPr lang="en-US" sz="825" b="1">
                  <a:solidFill>
                    <a:prstClr val="black"/>
                  </a:solidFill>
                  <a:latin typeface="Segoe UI" panose="020B0502040204020203" pitchFamily="34" charset="0"/>
                  <a:cs typeface="Segoe UI" panose="020B0502040204020203" pitchFamily="34" charset="0"/>
                </a:rPr>
                <a:t>120</a:t>
              </a:r>
            </a:p>
          </p:txBody>
        </p:sp>
        <p:cxnSp>
          <p:nvCxnSpPr>
            <p:cNvPr id="94" name="Straight Connector 93">
              <a:extLst>
                <a:ext uri="{FF2B5EF4-FFF2-40B4-BE49-F238E27FC236}">
                  <a16:creationId xmlns:a16="http://schemas.microsoft.com/office/drawing/2014/main" id="{13712373-DC6A-B444-B05A-03A6F065971F}"/>
                </a:ext>
              </a:extLst>
            </p:cNvPr>
            <p:cNvCxnSpPr/>
            <p:nvPr/>
          </p:nvCxnSpPr>
          <p:spPr>
            <a:xfrm>
              <a:off x="4383218" y="5965848"/>
              <a:ext cx="5725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6E095E-181E-4A96-AAC2-04F41D312DBA}"/>
              </a:ext>
            </a:extLst>
          </p:cNvPr>
          <p:cNvGrpSpPr/>
          <p:nvPr/>
        </p:nvGrpSpPr>
        <p:grpSpPr>
          <a:xfrm>
            <a:off x="2720142" y="4060496"/>
            <a:ext cx="522667" cy="607321"/>
            <a:chOff x="3626856" y="5413991"/>
            <a:chExt cx="696889" cy="809760"/>
          </a:xfrm>
        </p:grpSpPr>
        <p:sp>
          <p:nvSpPr>
            <p:cNvPr id="18" name="Rectangle 17">
              <a:extLst>
                <a:ext uri="{FF2B5EF4-FFF2-40B4-BE49-F238E27FC236}">
                  <a16:creationId xmlns:a16="http://schemas.microsoft.com/office/drawing/2014/main" id="{34C84783-F0DE-9340-A646-862E3E37F09A}"/>
                </a:ext>
              </a:extLst>
            </p:cNvPr>
            <p:cNvSpPr/>
            <p:nvPr/>
          </p:nvSpPr>
          <p:spPr>
            <a:xfrm>
              <a:off x="3626856" y="5413991"/>
              <a:ext cx="696889" cy="584775"/>
            </a:xfrm>
            <a:prstGeom prst="rect">
              <a:avLst/>
            </a:prstGeom>
          </p:spPr>
          <p:txBody>
            <a:bodyPr wrap="square">
              <a:spAutoFit/>
            </a:bodyPr>
            <a:lstStyle/>
            <a:p>
              <a:pPr algn="ctr" defTabSz="685800" fontAlgn="t">
                <a:defRPr/>
              </a:pPr>
              <a:r>
                <a:rPr lang="en-US" sz="750" b="1">
                  <a:solidFill>
                    <a:prstClr val="black"/>
                  </a:solidFill>
                  <a:latin typeface="Segoe UI Semibold" panose="020B0502040204020203" pitchFamily="34" charset="0"/>
                  <a:cs typeface="Segoe UI Semibold" panose="020B0502040204020203" pitchFamily="34" charset="0"/>
                </a:rPr>
                <a:t>SQL Server </a:t>
              </a:r>
              <a:r>
                <a:rPr lang="en-US" sz="750" b="1">
                  <a:solidFill>
                    <a:srgbClr val="0078D4"/>
                  </a:solidFill>
                  <a:latin typeface="Segoe UI Semibold" panose="020B0502040204020203" pitchFamily="34" charset="0"/>
                  <a:cs typeface="Segoe UI Semibold" panose="020B0502040204020203" pitchFamily="34" charset="0"/>
                </a:rPr>
                <a:t>2012</a:t>
              </a:r>
            </a:p>
          </p:txBody>
        </p:sp>
        <p:sp>
          <p:nvSpPr>
            <p:cNvPr id="90" name="Rectangle 89">
              <a:extLst>
                <a:ext uri="{FF2B5EF4-FFF2-40B4-BE49-F238E27FC236}">
                  <a16:creationId xmlns:a16="http://schemas.microsoft.com/office/drawing/2014/main" id="{76E73E67-0964-5A44-AD41-86015453340B}"/>
                </a:ext>
              </a:extLst>
            </p:cNvPr>
            <p:cNvSpPr/>
            <p:nvPr/>
          </p:nvSpPr>
          <p:spPr>
            <a:xfrm>
              <a:off x="3626856" y="5931363"/>
              <a:ext cx="696889" cy="292388"/>
            </a:xfrm>
            <a:prstGeom prst="rect">
              <a:avLst/>
            </a:prstGeom>
          </p:spPr>
          <p:txBody>
            <a:bodyPr wrap="square">
              <a:spAutoFit/>
            </a:bodyPr>
            <a:lstStyle/>
            <a:p>
              <a:pPr algn="ctr" defTabSz="685800" fontAlgn="t">
                <a:defRPr/>
              </a:pPr>
              <a:r>
                <a:rPr lang="en-US" sz="825" b="1">
                  <a:solidFill>
                    <a:prstClr val="black"/>
                  </a:solidFill>
                  <a:latin typeface="Segoe UI" panose="020B0502040204020203" pitchFamily="34" charset="0"/>
                  <a:cs typeface="Segoe UI" panose="020B0502040204020203" pitchFamily="34" charset="0"/>
                </a:rPr>
                <a:t>110</a:t>
              </a:r>
            </a:p>
          </p:txBody>
        </p:sp>
        <p:cxnSp>
          <p:nvCxnSpPr>
            <p:cNvPr id="95" name="Straight Connector 94">
              <a:extLst>
                <a:ext uri="{FF2B5EF4-FFF2-40B4-BE49-F238E27FC236}">
                  <a16:creationId xmlns:a16="http://schemas.microsoft.com/office/drawing/2014/main" id="{3B4D57D4-5AA0-8E44-B4AD-E74B3A10BEB4}"/>
                </a:ext>
              </a:extLst>
            </p:cNvPr>
            <p:cNvCxnSpPr/>
            <p:nvPr/>
          </p:nvCxnSpPr>
          <p:spPr>
            <a:xfrm>
              <a:off x="3665988" y="5965848"/>
              <a:ext cx="5725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9563827-0489-477B-B579-B5D4C92044DB}"/>
              </a:ext>
            </a:extLst>
          </p:cNvPr>
          <p:cNvGrpSpPr/>
          <p:nvPr/>
        </p:nvGrpSpPr>
        <p:grpSpPr>
          <a:xfrm>
            <a:off x="2157111" y="4060495"/>
            <a:ext cx="522667" cy="607320"/>
            <a:chOff x="2876148" y="5413991"/>
            <a:chExt cx="696889" cy="809759"/>
          </a:xfrm>
        </p:grpSpPr>
        <p:sp>
          <p:nvSpPr>
            <p:cNvPr id="19" name="Rectangle 18">
              <a:extLst>
                <a:ext uri="{FF2B5EF4-FFF2-40B4-BE49-F238E27FC236}">
                  <a16:creationId xmlns:a16="http://schemas.microsoft.com/office/drawing/2014/main" id="{B2514491-D5AA-0142-A0F4-B77164783A0C}"/>
                </a:ext>
              </a:extLst>
            </p:cNvPr>
            <p:cNvSpPr/>
            <p:nvPr/>
          </p:nvSpPr>
          <p:spPr>
            <a:xfrm>
              <a:off x="2876148" y="5413991"/>
              <a:ext cx="696889" cy="738663"/>
            </a:xfrm>
            <a:prstGeom prst="rect">
              <a:avLst/>
            </a:prstGeom>
          </p:spPr>
          <p:txBody>
            <a:bodyPr wrap="square">
              <a:spAutoFit/>
            </a:bodyPr>
            <a:lstStyle/>
            <a:p>
              <a:pPr algn="ctr" defTabSz="685800" fontAlgn="t">
                <a:defRPr/>
              </a:pPr>
              <a:r>
                <a:rPr lang="en-US" sz="750" b="1">
                  <a:solidFill>
                    <a:prstClr val="black"/>
                  </a:solidFill>
                  <a:latin typeface="Segoe UI Semibold" panose="020B0502040204020203" pitchFamily="34" charset="0"/>
                  <a:cs typeface="Segoe UI Semibold" panose="020B0502040204020203" pitchFamily="34" charset="0"/>
                </a:rPr>
                <a:t>SQL Server </a:t>
              </a:r>
              <a:r>
                <a:rPr lang="en-US" sz="750" b="1">
                  <a:solidFill>
                    <a:srgbClr val="0078D4"/>
                  </a:solidFill>
                  <a:latin typeface="Segoe UI Semibold" panose="020B0502040204020203" pitchFamily="34" charset="0"/>
                  <a:cs typeface="Segoe UI Semibold" panose="020B0502040204020203" pitchFamily="34" charset="0"/>
                </a:rPr>
                <a:t>2008 R2</a:t>
              </a:r>
            </a:p>
          </p:txBody>
        </p:sp>
        <p:sp>
          <p:nvSpPr>
            <p:cNvPr id="91" name="Rectangle 90">
              <a:extLst>
                <a:ext uri="{FF2B5EF4-FFF2-40B4-BE49-F238E27FC236}">
                  <a16:creationId xmlns:a16="http://schemas.microsoft.com/office/drawing/2014/main" id="{8DB668FE-0316-D943-B05F-B8807436FF66}"/>
                </a:ext>
              </a:extLst>
            </p:cNvPr>
            <p:cNvSpPr/>
            <p:nvPr/>
          </p:nvSpPr>
          <p:spPr>
            <a:xfrm>
              <a:off x="2876148" y="5931362"/>
              <a:ext cx="696889" cy="292388"/>
            </a:xfrm>
            <a:prstGeom prst="rect">
              <a:avLst/>
            </a:prstGeom>
          </p:spPr>
          <p:txBody>
            <a:bodyPr wrap="square">
              <a:spAutoFit/>
            </a:bodyPr>
            <a:lstStyle/>
            <a:p>
              <a:pPr algn="ctr" defTabSz="685800" fontAlgn="t">
                <a:defRPr/>
              </a:pPr>
              <a:r>
                <a:rPr lang="en-US" sz="825" b="1">
                  <a:solidFill>
                    <a:prstClr val="black"/>
                  </a:solidFill>
                  <a:latin typeface="Segoe UI" panose="020B0502040204020203" pitchFamily="34" charset="0"/>
                  <a:cs typeface="Segoe UI" panose="020B0502040204020203" pitchFamily="34" charset="0"/>
                </a:rPr>
                <a:t>100</a:t>
              </a:r>
            </a:p>
          </p:txBody>
        </p:sp>
        <p:cxnSp>
          <p:nvCxnSpPr>
            <p:cNvPr id="96" name="Straight Connector 95">
              <a:extLst>
                <a:ext uri="{FF2B5EF4-FFF2-40B4-BE49-F238E27FC236}">
                  <a16:creationId xmlns:a16="http://schemas.microsoft.com/office/drawing/2014/main" id="{8436F5F4-2469-3642-AEAB-4AA047F3D158}"/>
                </a:ext>
              </a:extLst>
            </p:cNvPr>
            <p:cNvCxnSpPr/>
            <p:nvPr/>
          </p:nvCxnSpPr>
          <p:spPr>
            <a:xfrm>
              <a:off x="2933049" y="5965848"/>
              <a:ext cx="5725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2FD814E-B68C-4EB3-A5A7-F0280280AA0D}"/>
              </a:ext>
            </a:extLst>
          </p:cNvPr>
          <p:cNvGrpSpPr/>
          <p:nvPr/>
        </p:nvGrpSpPr>
        <p:grpSpPr>
          <a:xfrm>
            <a:off x="1627455" y="4060496"/>
            <a:ext cx="522667" cy="607321"/>
            <a:chOff x="2169940" y="5413991"/>
            <a:chExt cx="696889" cy="809760"/>
          </a:xfrm>
        </p:grpSpPr>
        <p:sp>
          <p:nvSpPr>
            <p:cNvPr id="20" name="Rectangle 19">
              <a:extLst>
                <a:ext uri="{FF2B5EF4-FFF2-40B4-BE49-F238E27FC236}">
                  <a16:creationId xmlns:a16="http://schemas.microsoft.com/office/drawing/2014/main" id="{75B65FE2-AD31-3D42-8EC3-C3060A74A849}"/>
                </a:ext>
              </a:extLst>
            </p:cNvPr>
            <p:cNvSpPr/>
            <p:nvPr/>
          </p:nvSpPr>
          <p:spPr>
            <a:xfrm>
              <a:off x="2169940" y="5413991"/>
              <a:ext cx="696889" cy="584775"/>
            </a:xfrm>
            <a:prstGeom prst="rect">
              <a:avLst/>
            </a:prstGeom>
          </p:spPr>
          <p:txBody>
            <a:bodyPr wrap="square">
              <a:spAutoFit/>
            </a:bodyPr>
            <a:lstStyle/>
            <a:p>
              <a:pPr algn="ctr" defTabSz="685800" fontAlgn="t">
                <a:defRPr/>
              </a:pPr>
              <a:r>
                <a:rPr lang="en-US" sz="750" b="1">
                  <a:solidFill>
                    <a:prstClr val="black"/>
                  </a:solidFill>
                  <a:latin typeface="Segoe UI Semibold" panose="020B0502040204020203" pitchFamily="34" charset="0"/>
                  <a:cs typeface="Segoe UI Semibold" panose="020B0502040204020203" pitchFamily="34" charset="0"/>
                </a:rPr>
                <a:t>SQL Server </a:t>
              </a:r>
              <a:r>
                <a:rPr lang="en-US" sz="750" b="1">
                  <a:solidFill>
                    <a:srgbClr val="0078D4"/>
                  </a:solidFill>
                  <a:latin typeface="Segoe UI Semibold" panose="020B0502040204020203" pitchFamily="34" charset="0"/>
                  <a:cs typeface="Segoe UI Semibold" panose="020B0502040204020203" pitchFamily="34" charset="0"/>
                </a:rPr>
                <a:t>2005</a:t>
              </a:r>
            </a:p>
          </p:txBody>
        </p:sp>
        <p:sp>
          <p:nvSpPr>
            <p:cNvPr id="92" name="Rectangle 91">
              <a:extLst>
                <a:ext uri="{FF2B5EF4-FFF2-40B4-BE49-F238E27FC236}">
                  <a16:creationId xmlns:a16="http://schemas.microsoft.com/office/drawing/2014/main" id="{125B42D5-1A46-464C-86F2-58438B190E18}"/>
                </a:ext>
              </a:extLst>
            </p:cNvPr>
            <p:cNvSpPr/>
            <p:nvPr/>
          </p:nvSpPr>
          <p:spPr>
            <a:xfrm>
              <a:off x="2169940" y="5931363"/>
              <a:ext cx="696889" cy="292388"/>
            </a:xfrm>
            <a:prstGeom prst="rect">
              <a:avLst/>
            </a:prstGeom>
          </p:spPr>
          <p:txBody>
            <a:bodyPr wrap="square">
              <a:spAutoFit/>
            </a:bodyPr>
            <a:lstStyle/>
            <a:p>
              <a:pPr algn="ctr" defTabSz="685800" fontAlgn="t">
                <a:defRPr/>
              </a:pPr>
              <a:r>
                <a:rPr lang="en-US" sz="825" b="1">
                  <a:solidFill>
                    <a:prstClr val="black"/>
                  </a:solidFill>
                  <a:latin typeface="Segoe UI" panose="020B0502040204020203" pitchFamily="34" charset="0"/>
                  <a:cs typeface="Segoe UI" panose="020B0502040204020203" pitchFamily="34" charset="0"/>
                </a:rPr>
                <a:t>90</a:t>
              </a:r>
            </a:p>
          </p:txBody>
        </p:sp>
        <p:cxnSp>
          <p:nvCxnSpPr>
            <p:cNvPr id="97" name="Straight Connector 96">
              <a:extLst>
                <a:ext uri="{FF2B5EF4-FFF2-40B4-BE49-F238E27FC236}">
                  <a16:creationId xmlns:a16="http://schemas.microsoft.com/office/drawing/2014/main" id="{76282F10-12FB-824E-B7D2-2950025C6922}"/>
                </a:ext>
              </a:extLst>
            </p:cNvPr>
            <p:cNvCxnSpPr/>
            <p:nvPr/>
          </p:nvCxnSpPr>
          <p:spPr>
            <a:xfrm>
              <a:off x="2225326" y="5965848"/>
              <a:ext cx="5725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4FCBFB7-7F0F-4C2A-ACC3-A61329767735}"/>
              </a:ext>
            </a:extLst>
          </p:cNvPr>
          <p:cNvGrpSpPr/>
          <p:nvPr/>
        </p:nvGrpSpPr>
        <p:grpSpPr>
          <a:xfrm>
            <a:off x="1104789" y="4060496"/>
            <a:ext cx="522667" cy="607321"/>
            <a:chOff x="1473051" y="5413991"/>
            <a:chExt cx="696889" cy="809760"/>
          </a:xfrm>
        </p:grpSpPr>
        <p:sp>
          <p:nvSpPr>
            <p:cNvPr id="21" name="Rectangle 20">
              <a:extLst>
                <a:ext uri="{FF2B5EF4-FFF2-40B4-BE49-F238E27FC236}">
                  <a16:creationId xmlns:a16="http://schemas.microsoft.com/office/drawing/2014/main" id="{B3B0E800-3ED7-4442-975F-E7A5F631B853}"/>
                </a:ext>
              </a:extLst>
            </p:cNvPr>
            <p:cNvSpPr/>
            <p:nvPr/>
          </p:nvSpPr>
          <p:spPr>
            <a:xfrm>
              <a:off x="1473051" y="5413991"/>
              <a:ext cx="696889" cy="584775"/>
            </a:xfrm>
            <a:prstGeom prst="rect">
              <a:avLst/>
            </a:prstGeom>
          </p:spPr>
          <p:txBody>
            <a:bodyPr wrap="square">
              <a:spAutoFit/>
            </a:bodyPr>
            <a:lstStyle/>
            <a:p>
              <a:pPr algn="ctr" defTabSz="685800" fontAlgn="t">
                <a:defRPr/>
              </a:pPr>
              <a:r>
                <a:rPr lang="en-US" sz="750" b="1">
                  <a:solidFill>
                    <a:prstClr val="black"/>
                  </a:solidFill>
                  <a:latin typeface="Segoe UI Semibold" panose="020B0502040204020203" pitchFamily="34" charset="0"/>
                  <a:cs typeface="Segoe UI Semibold" panose="020B0502040204020203" pitchFamily="34" charset="0"/>
                </a:rPr>
                <a:t>SQL Server </a:t>
              </a:r>
              <a:r>
                <a:rPr lang="en-US" sz="750" b="1">
                  <a:solidFill>
                    <a:srgbClr val="0078D4"/>
                  </a:solidFill>
                  <a:latin typeface="Segoe UI Semibold" panose="020B0502040204020203" pitchFamily="34" charset="0"/>
                  <a:cs typeface="Segoe UI Semibold" panose="020B0502040204020203" pitchFamily="34" charset="0"/>
                </a:rPr>
                <a:t>2000</a:t>
              </a:r>
            </a:p>
          </p:txBody>
        </p:sp>
        <p:sp>
          <p:nvSpPr>
            <p:cNvPr id="93" name="Rectangle 92">
              <a:extLst>
                <a:ext uri="{FF2B5EF4-FFF2-40B4-BE49-F238E27FC236}">
                  <a16:creationId xmlns:a16="http://schemas.microsoft.com/office/drawing/2014/main" id="{012B8568-568F-6B46-B7AF-8038EBAA7B98}"/>
                </a:ext>
              </a:extLst>
            </p:cNvPr>
            <p:cNvSpPr/>
            <p:nvPr/>
          </p:nvSpPr>
          <p:spPr>
            <a:xfrm>
              <a:off x="1473051" y="5931363"/>
              <a:ext cx="696889" cy="292388"/>
            </a:xfrm>
            <a:prstGeom prst="rect">
              <a:avLst/>
            </a:prstGeom>
          </p:spPr>
          <p:txBody>
            <a:bodyPr wrap="square">
              <a:spAutoFit/>
            </a:bodyPr>
            <a:lstStyle/>
            <a:p>
              <a:pPr algn="ctr" defTabSz="685800" fontAlgn="t">
                <a:defRPr/>
              </a:pPr>
              <a:r>
                <a:rPr lang="en-US" sz="825" b="1">
                  <a:solidFill>
                    <a:prstClr val="black"/>
                  </a:solidFill>
                  <a:latin typeface="Segoe UI" panose="020B0502040204020203" pitchFamily="34" charset="0"/>
                  <a:cs typeface="Segoe UI" panose="020B0502040204020203" pitchFamily="34" charset="0"/>
                </a:rPr>
                <a:t>80</a:t>
              </a:r>
            </a:p>
          </p:txBody>
        </p:sp>
        <p:cxnSp>
          <p:nvCxnSpPr>
            <p:cNvPr id="98" name="Straight Connector 97">
              <a:extLst>
                <a:ext uri="{FF2B5EF4-FFF2-40B4-BE49-F238E27FC236}">
                  <a16:creationId xmlns:a16="http://schemas.microsoft.com/office/drawing/2014/main" id="{606EC623-FBB7-B44E-A81F-7F9B7D05D7BC}"/>
                </a:ext>
              </a:extLst>
            </p:cNvPr>
            <p:cNvCxnSpPr/>
            <p:nvPr/>
          </p:nvCxnSpPr>
          <p:spPr>
            <a:xfrm>
              <a:off x="1529914" y="5965848"/>
              <a:ext cx="5725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BC9DFF28-ECDE-D540-AE79-B3FE218285FC}"/>
              </a:ext>
            </a:extLst>
          </p:cNvPr>
          <p:cNvCxnSpPr>
            <a:cxnSpLocks/>
          </p:cNvCxnSpPr>
          <p:nvPr/>
        </p:nvCxnSpPr>
        <p:spPr>
          <a:xfrm>
            <a:off x="2429017" y="2733231"/>
            <a:ext cx="3916" cy="75593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6389968-21B6-3F41-9A19-274E4031C54B}"/>
              </a:ext>
            </a:extLst>
          </p:cNvPr>
          <p:cNvCxnSpPr>
            <a:cxnSpLocks/>
          </p:cNvCxnSpPr>
          <p:nvPr/>
        </p:nvCxnSpPr>
        <p:spPr>
          <a:xfrm>
            <a:off x="2966425" y="2209490"/>
            <a:ext cx="0" cy="87249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C02F68D-71E5-814E-8019-9E982FA18997}"/>
              </a:ext>
            </a:extLst>
          </p:cNvPr>
          <p:cNvCxnSpPr>
            <a:cxnSpLocks/>
          </p:cNvCxnSpPr>
          <p:nvPr/>
        </p:nvCxnSpPr>
        <p:spPr>
          <a:xfrm flipH="1">
            <a:off x="3503375" y="1842849"/>
            <a:ext cx="6650" cy="87677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651A5C-4DA3-0D4D-B2F8-E16B79B23AEE}"/>
              </a:ext>
            </a:extLst>
          </p:cNvPr>
          <p:cNvCxnSpPr>
            <a:cxnSpLocks/>
          </p:cNvCxnSpPr>
          <p:nvPr/>
        </p:nvCxnSpPr>
        <p:spPr>
          <a:xfrm>
            <a:off x="4043131" y="1407104"/>
            <a:ext cx="9223" cy="123926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9A09A6-2EF3-624B-9ADE-94EE33B76E7A}"/>
              </a:ext>
            </a:extLst>
          </p:cNvPr>
          <p:cNvCxnSpPr>
            <a:cxnSpLocks/>
          </p:cNvCxnSpPr>
          <p:nvPr/>
        </p:nvCxnSpPr>
        <p:spPr>
          <a:xfrm>
            <a:off x="4584913" y="961334"/>
            <a:ext cx="6542" cy="169497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2C28C0-CE5D-4349-82E9-D1ECAC4CC939}"/>
              </a:ext>
            </a:extLst>
          </p:cNvPr>
          <p:cNvCxnSpPr>
            <a:cxnSpLocks/>
          </p:cNvCxnSpPr>
          <p:nvPr/>
        </p:nvCxnSpPr>
        <p:spPr>
          <a:xfrm>
            <a:off x="5126695" y="508705"/>
            <a:ext cx="0" cy="2172773"/>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11AE738-1D19-6945-A9D3-F1351CBDEA1C}"/>
              </a:ext>
            </a:extLst>
          </p:cNvPr>
          <p:cNvCxnSpPr>
            <a:cxnSpLocks/>
          </p:cNvCxnSpPr>
          <p:nvPr/>
        </p:nvCxnSpPr>
        <p:spPr>
          <a:xfrm>
            <a:off x="5661619" y="494989"/>
            <a:ext cx="0" cy="2172773"/>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7549C8B-84B3-8846-931C-8E9A7A77A031}"/>
              </a:ext>
            </a:extLst>
          </p:cNvPr>
          <p:cNvCxnSpPr>
            <a:cxnSpLocks/>
          </p:cNvCxnSpPr>
          <p:nvPr/>
        </p:nvCxnSpPr>
        <p:spPr>
          <a:xfrm>
            <a:off x="1892361" y="3106271"/>
            <a:ext cx="0" cy="439376"/>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409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5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250"/>
                                        <p:tgtEl>
                                          <p:spTgt spid="7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250"/>
                                        <p:tgtEl>
                                          <p:spTgt spid="7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250"/>
                                        <p:tgtEl>
                                          <p:spTgt spid="76"/>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250"/>
                                        <p:tgtEl>
                                          <p:spTgt spid="7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250"/>
                                        <p:tgtEl>
                                          <p:spTgt spid="78"/>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250"/>
                                        <p:tgtEl>
                                          <p:spTgt spid="71"/>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250"/>
                                        <p:tgtEl>
                                          <p:spTgt spid="77"/>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250"/>
                                        <p:tgtEl>
                                          <p:spTgt spid="68"/>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250"/>
                                        <p:tgtEl>
                                          <p:spTgt spid="67"/>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250"/>
                                        <p:tgtEl>
                                          <p:spTgt spid="73"/>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250"/>
                                        <p:tgtEl>
                                          <p:spTgt spid="64"/>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250"/>
                                        <p:tgtEl>
                                          <p:spTgt spid="63"/>
                                        </p:tgtEl>
                                      </p:cBhvr>
                                    </p:animEffect>
                                  </p:childTnLst>
                                </p:cTn>
                              </p:par>
                              <p:par>
                                <p:cTn id="47" presetID="10" presetClass="entr" presetSubtype="0" fill="hold" grpId="0" nodeType="withEffect">
                                  <p:stCondLst>
                                    <p:cond delay="125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250"/>
                                        <p:tgtEl>
                                          <p:spTgt spid="62"/>
                                        </p:tgtEl>
                                      </p:cBhvr>
                                    </p:animEffect>
                                  </p:childTnLst>
                                </p:cTn>
                              </p:par>
                              <p:par>
                                <p:cTn id="50" presetID="10" presetClass="entr" presetSubtype="0" fill="hold" grpId="0" nodeType="withEffect">
                                  <p:stCondLst>
                                    <p:cond delay="1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250"/>
                                        <p:tgtEl>
                                          <p:spTgt spid="69"/>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250"/>
                                        <p:tgtEl>
                                          <p:spTgt spid="50"/>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250"/>
                                        <p:tgtEl>
                                          <p:spTgt spid="4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250"/>
                                        <p:tgtEl>
                                          <p:spTgt spid="4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250"/>
                                        <p:tgtEl>
                                          <p:spTgt spid="66"/>
                                        </p:tgtEl>
                                      </p:cBhvr>
                                    </p:animEffect>
                                  </p:childTnLst>
                                </p:cTn>
                              </p:par>
                              <p:par>
                                <p:cTn id="68" presetID="10" presetClass="entr" presetSubtype="0" fill="hold" grpId="0" nodeType="withEffect">
                                  <p:stCondLst>
                                    <p:cond delay="175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250"/>
                                        <p:tgtEl>
                                          <p:spTgt spid="45"/>
                                        </p:tgtEl>
                                      </p:cBhvr>
                                    </p:animEffect>
                                  </p:childTnLst>
                                </p:cTn>
                              </p:par>
                              <p:par>
                                <p:cTn id="71" presetID="10" presetClass="entr" presetSubtype="0" fill="hold" grpId="0" nodeType="withEffect">
                                  <p:stCondLst>
                                    <p:cond delay="175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250"/>
                                        <p:tgtEl>
                                          <p:spTgt spid="44"/>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250"/>
                                        <p:tgtEl>
                                          <p:spTgt spid="4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250"/>
                                        <p:tgtEl>
                                          <p:spTgt spid="42"/>
                                        </p:tgtEl>
                                      </p:cBhvr>
                                    </p:animEffect>
                                  </p:childTnLst>
                                </p:cTn>
                              </p:par>
                              <p:par>
                                <p:cTn id="80" presetID="10" presetClass="entr" presetSubtype="0" fill="hold" grpId="0" nodeType="withEffect">
                                  <p:stCondLst>
                                    <p:cond delay="175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250"/>
                                        <p:tgtEl>
                                          <p:spTgt spid="41"/>
                                        </p:tgtEl>
                                      </p:cBhvr>
                                    </p:animEffect>
                                  </p:childTnLst>
                                </p:cTn>
                              </p:par>
                              <p:par>
                                <p:cTn id="83" presetID="10" presetClass="entr" presetSubtype="0" fill="hold" grpId="0" nodeType="withEffect">
                                  <p:stCondLst>
                                    <p:cond delay="175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250"/>
                                        <p:tgtEl>
                                          <p:spTgt spid="65"/>
                                        </p:tgtEl>
                                      </p:cBhvr>
                                    </p:animEffect>
                                  </p:childTnLst>
                                </p:cTn>
                              </p:par>
                              <p:par>
                                <p:cTn id="86" presetID="10" presetClass="entr" presetSubtype="0" fill="hold" grpId="0" nodeType="withEffect">
                                  <p:stCondLst>
                                    <p:cond delay="200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250"/>
                                        <p:tgtEl>
                                          <p:spTgt spid="58"/>
                                        </p:tgtEl>
                                      </p:cBhvr>
                                    </p:animEffect>
                                  </p:childTnLst>
                                </p:cTn>
                              </p:par>
                              <p:par>
                                <p:cTn id="89" presetID="10" presetClass="entr" presetSubtype="0" fill="hold" grpId="0" nodeType="withEffect">
                                  <p:stCondLst>
                                    <p:cond delay="200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250"/>
                                        <p:tgtEl>
                                          <p:spTgt spid="57"/>
                                        </p:tgtEl>
                                      </p:cBhvr>
                                    </p:animEffect>
                                  </p:childTnLst>
                                </p:cTn>
                              </p:par>
                              <p:par>
                                <p:cTn id="92" presetID="10" presetClass="entr" presetSubtype="0" fill="hold" grpId="0" nodeType="withEffect">
                                  <p:stCondLst>
                                    <p:cond delay="200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250"/>
                                        <p:tgtEl>
                                          <p:spTgt spid="56"/>
                                        </p:tgtEl>
                                      </p:cBhvr>
                                    </p:animEffect>
                                  </p:childTnLst>
                                </p:cTn>
                              </p:par>
                              <p:par>
                                <p:cTn id="95" presetID="10" presetClass="entr" presetSubtype="0" fill="hold" grpId="0" nodeType="withEffect">
                                  <p:stCondLst>
                                    <p:cond delay="200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250"/>
                                        <p:tgtEl>
                                          <p:spTgt spid="61"/>
                                        </p:tgtEl>
                                      </p:cBhvr>
                                    </p:animEffect>
                                  </p:childTnLst>
                                </p:cTn>
                              </p:par>
                              <p:par>
                                <p:cTn id="98" presetID="10" presetClass="entr" presetSubtype="0" fill="hold" grpId="0" nodeType="withEffect">
                                  <p:stCondLst>
                                    <p:cond delay="200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250"/>
                                        <p:tgtEl>
                                          <p:spTgt spid="54"/>
                                        </p:tgtEl>
                                      </p:cBhvr>
                                    </p:animEffect>
                                  </p:childTnLst>
                                </p:cTn>
                              </p:par>
                              <p:par>
                                <p:cTn id="101" presetID="10" presetClass="entr" presetSubtype="0" fill="hold" grpId="0" nodeType="withEffect">
                                  <p:stCondLst>
                                    <p:cond delay="2000"/>
                                  </p:stCondLst>
                                  <p:childTnLst>
                                    <p:set>
                                      <p:cBhvr>
                                        <p:cTn id="102" dur="1" fill="hold">
                                          <p:stCondLst>
                                            <p:cond delay="0"/>
                                          </p:stCondLst>
                                        </p:cTn>
                                        <p:tgtEl>
                                          <p:spTgt spid="59"/>
                                        </p:tgtEl>
                                        <p:attrNameLst>
                                          <p:attrName>style.visibility</p:attrName>
                                        </p:attrNameLst>
                                      </p:cBhvr>
                                      <p:to>
                                        <p:strVal val="visible"/>
                                      </p:to>
                                    </p:set>
                                    <p:animEffect transition="in" filter="fade">
                                      <p:cBhvr>
                                        <p:cTn id="103"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8" grpId="0" animBg="1"/>
      <p:bldP spid="49" grpId="0" animBg="1"/>
      <p:bldP spid="50" grpId="0" animBg="1"/>
      <p:bldP spid="51" grpId="0" animBg="1"/>
      <p:bldP spid="54" grpId="0" animBg="1"/>
      <p:bldP spid="56" grpId="0" animBg="1"/>
      <p:bldP spid="57" grpId="0" animBg="1"/>
      <p:bldP spid="58" grpId="0" animBg="1"/>
      <p:bldP spid="59" grpId="0" animBg="1"/>
      <p:bldP spid="62" grpId="0" animBg="1"/>
      <p:bldP spid="63" grpId="0" animBg="1"/>
      <p:bldP spid="64" grpId="0" animBg="1"/>
      <p:bldP spid="67" grpId="0" animBg="1"/>
      <p:bldP spid="68" grpId="0" animBg="1"/>
      <p:bldP spid="71" grpId="0" animBg="1"/>
      <p:bldP spid="72" grpId="0" animBg="1"/>
      <p:bldP spid="75" grpId="0" animBg="1"/>
      <p:bldP spid="76" grpId="0" animBg="1"/>
      <p:bldP spid="79" grpId="0" animBg="1"/>
      <p:bldP spid="70" grpId="0" animBg="1"/>
      <p:bldP spid="74" grpId="0" animBg="1"/>
      <p:bldP spid="78" grpId="0" animBg="1"/>
      <p:bldP spid="61" grpId="0" animBg="1"/>
      <p:bldP spid="65" grpId="0" animBg="1"/>
      <p:bldP spid="66" grpId="0" animBg="1"/>
      <p:bldP spid="69" grpId="0" animBg="1"/>
      <p:bldP spid="73" grpId="0" animBg="1"/>
      <p:bldP spid="7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Upgrade Process</a:t>
            </a:r>
          </a:p>
        </p:txBody>
      </p:sp>
    </p:spTree>
    <p:extLst>
      <p:ext uri="{BB962C8B-B14F-4D97-AF65-F5344CB8AC3E}">
        <p14:creationId xmlns:p14="http://schemas.microsoft.com/office/powerpoint/2010/main" val="415538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4682CA-671F-48E5-94C0-B5B04434AA32}"/>
              </a:ext>
            </a:extLst>
          </p:cNvPr>
          <p:cNvSpPr>
            <a:spLocks noGrp="1"/>
          </p:cNvSpPr>
          <p:nvPr>
            <p:ph type="title"/>
          </p:nvPr>
        </p:nvSpPr>
        <p:spPr/>
        <p:txBody>
          <a:bodyPr/>
          <a:lstStyle/>
          <a:p>
            <a:r>
              <a:rPr lang="en-US" dirty="0"/>
              <a:t>Upgrade Strategies</a:t>
            </a:r>
          </a:p>
        </p:txBody>
      </p:sp>
      <p:graphicFrame>
        <p:nvGraphicFramePr>
          <p:cNvPr id="7" name="Diagram 6">
            <a:extLst>
              <a:ext uri="{FF2B5EF4-FFF2-40B4-BE49-F238E27FC236}">
                <a16:creationId xmlns:a16="http://schemas.microsoft.com/office/drawing/2014/main" id="{B06C9FF5-C80D-4BD3-8E0B-A0DA768AE479}"/>
              </a:ext>
            </a:extLst>
          </p:cNvPr>
          <p:cNvGraphicFramePr/>
          <p:nvPr>
            <p:extLst>
              <p:ext uri="{D42A27DB-BD31-4B8C-83A1-F6EECF244321}">
                <p14:modId xmlns:p14="http://schemas.microsoft.com/office/powerpoint/2010/main" val="94486040"/>
              </p:ext>
            </p:extLst>
          </p:nvPr>
        </p:nvGraphicFramePr>
        <p:xfrm>
          <a:off x="1524000" y="95236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797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2AF0-E2EE-4EFF-B80C-2847B3AC9CF1}"/>
              </a:ext>
            </a:extLst>
          </p:cNvPr>
          <p:cNvSpPr>
            <a:spLocks noGrp="1"/>
          </p:cNvSpPr>
          <p:nvPr>
            <p:ph type="title"/>
          </p:nvPr>
        </p:nvSpPr>
        <p:spPr/>
        <p:txBody>
          <a:bodyPr/>
          <a:lstStyle/>
          <a:p>
            <a:r>
              <a:rPr lang="en-US" dirty="0"/>
              <a:t>Traditional Upgrade Strategies</a:t>
            </a:r>
          </a:p>
        </p:txBody>
      </p:sp>
      <p:graphicFrame>
        <p:nvGraphicFramePr>
          <p:cNvPr id="3" name="Table 2">
            <a:extLst>
              <a:ext uri="{FF2B5EF4-FFF2-40B4-BE49-F238E27FC236}">
                <a16:creationId xmlns:a16="http://schemas.microsoft.com/office/drawing/2014/main" id="{0C253C2E-EF89-4C50-8209-0C43477BF0F4}"/>
              </a:ext>
            </a:extLst>
          </p:cNvPr>
          <p:cNvGraphicFramePr>
            <a:graphicFrameLocks noGrp="1"/>
          </p:cNvGraphicFramePr>
          <p:nvPr>
            <p:extLst>
              <p:ext uri="{D42A27DB-BD31-4B8C-83A1-F6EECF244321}">
                <p14:modId xmlns:p14="http://schemas.microsoft.com/office/powerpoint/2010/main" val="440495334"/>
              </p:ext>
            </p:extLst>
          </p:nvPr>
        </p:nvGraphicFramePr>
        <p:xfrm>
          <a:off x="634144" y="1423298"/>
          <a:ext cx="7788404" cy="2592468"/>
        </p:xfrm>
        <a:graphic>
          <a:graphicData uri="http://schemas.openxmlformats.org/drawingml/2006/table">
            <a:tbl>
              <a:tblPr firstRow="1" bandRow="1">
                <a:tableStyleId>{21E4AEA4-8DFA-4A89-87EB-49C32662AFE0}</a:tableStyleId>
              </a:tblPr>
              <a:tblGrid>
                <a:gridCol w="3894202">
                  <a:extLst>
                    <a:ext uri="{9D8B030D-6E8A-4147-A177-3AD203B41FA5}">
                      <a16:colId xmlns:a16="http://schemas.microsoft.com/office/drawing/2014/main" val="2581982961"/>
                    </a:ext>
                  </a:extLst>
                </a:gridCol>
                <a:gridCol w="3894202">
                  <a:extLst>
                    <a:ext uri="{9D8B030D-6E8A-4147-A177-3AD203B41FA5}">
                      <a16:colId xmlns:a16="http://schemas.microsoft.com/office/drawing/2014/main" val="2866010812"/>
                    </a:ext>
                  </a:extLst>
                </a:gridCol>
              </a:tblGrid>
              <a:tr h="432078">
                <a:tc>
                  <a:txBody>
                    <a:bodyPr/>
                    <a:lstStyle/>
                    <a:p>
                      <a:r>
                        <a:rPr lang="en-US" sz="1400" dirty="0">
                          <a:solidFill>
                            <a:schemeClr val="bg2"/>
                          </a:solidFill>
                        </a:rPr>
                        <a:t>Feature</a:t>
                      </a:r>
                    </a:p>
                  </a:txBody>
                  <a:tcPr marL="68580" marR="68580" marT="34290" marB="34290"/>
                </a:tc>
                <a:tc>
                  <a:txBody>
                    <a:bodyPr/>
                    <a:lstStyle/>
                    <a:p>
                      <a:r>
                        <a:rPr lang="en-US" sz="1400" dirty="0">
                          <a:solidFill>
                            <a:schemeClr val="bg2"/>
                          </a:solidFill>
                        </a:rPr>
                        <a:t>Notes</a:t>
                      </a:r>
                    </a:p>
                  </a:txBody>
                  <a:tcPr marL="68580" marR="68580" marT="34290" marB="34290"/>
                </a:tc>
                <a:extLst>
                  <a:ext uri="{0D108BD9-81ED-4DB2-BD59-A6C34878D82A}">
                    <a16:rowId xmlns:a16="http://schemas.microsoft.com/office/drawing/2014/main" val="1749959733"/>
                  </a:ext>
                </a:extLst>
              </a:tr>
              <a:tr h="432078">
                <a:tc>
                  <a:txBody>
                    <a:bodyPr/>
                    <a:lstStyle/>
                    <a:p>
                      <a:r>
                        <a:rPr lang="en-US" sz="1400" dirty="0"/>
                        <a:t>Log Shipping</a:t>
                      </a:r>
                    </a:p>
                  </a:txBody>
                  <a:tcPr marL="68580" marR="68580" marT="34290" marB="34290"/>
                </a:tc>
                <a:tc>
                  <a:txBody>
                    <a:bodyPr/>
                    <a:lstStyle/>
                    <a:p>
                      <a:r>
                        <a:rPr lang="en-US" sz="1400" dirty="0"/>
                        <a:t>Cutover measured in (typically) minutes</a:t>
                      </a:r>
                    </a:p>
                  </a:txBody>
                  <a:tcPr marL="68580" marR="68580" marT="34290" marB="34290"/>
                </a:tc>
                <a:extLst>
                  <a:ext uri="{0D108BD9-81ED-4DB2-BD59-A6C34878D82A}">
                    <a16:rowId xmlns:a16="http://schemas.microsoft.com/office/drawing/2014/main" val="124273311"/>
                  </a:ext>
                </a:extLst>
              </a:tr>
              <a:tr h="432078">
                <a:tc>
                  <a:txBody>
                    <a:bodyPr/>
                    <a:lstStyle/>
                    <a:p>
                      <a:r>
                        <a:rPr lang="en-US" sz="1400" dirty="0"/>
                        <a:t>Replication</a:t>
                      </a:r>
                    </a:p>
                  </a:txBody>
                  <a:tcPr marL="68580" marR="68580" marT="34290" marB="34290"/>
                </a:tc>
                <a:tc>
                  <a:txBody>
                    <a:bodyPr/>
                    <a:lstStyle/>
                    <a:p>
                      <a:r>
                        <a:rPr lang="en-US" sz="1400" dirty="0"/>
                        <a:t>Cutover measured in (potentially) seconds</a:t>
                      </a:r>
                    </a:p>
                  </a:txBody>
                  <a:tcPr marL="68580" marR="68580" marT="34290" marB="34290"/>
                </a:tc>
                <a:extLst>
                  <a:ext uri="{0D108BD9-81ED-4DB2-BD59-A6C34878D82A}">
                    <a16:rowId xmlns:a16="http://schemas.microsoft.com/office/drawing/2014/main" val="526381302"/>
                  </a:ext>
                </a:extLst>
              </a:tr>
              <a:tr h="432078">
                <a:tc>
                  <a:txBody>
                    <a:bodyPr/>
                    <a:lstStyle/>
                    <a:p>
                      <a:r>
                        <a:rPr lang="en-US" sz="1400" dirty="0"/>
                        <a:t>Backup and Restore</a:t>
                      </a:r>
                    </a:p>
                  </a:txBody>
                  <a:tcPr marL="68580" marR="68580" marT="34290" marB="34290"/>
                </a:tc>
                <a:tc>
                  <a:txBody>
                    <a:bodyPr/>
                    <a:lstStyle/>
                    <a:p>
                      <a:r>
                        <a:rPr lang="en-US" sz="1400" dirty="0"/>
                        <a:t>This is going to take a while!</a:t>
                      </a:r>
                    </a:p>
                  </a:txBody>
                  <a:tcPr marL="68580" marR="68580" marT="34290" marB="34290"/>
                </a:tc>
                <a:extLst>
                  <a:ext uri="{0D108BD9-81ED-4DB2-BD59-A6C34878D82A}">
                    <a16:rowId xmlns:a16="http://schemas.microsoft.com/office/drawing/2014/main" val="4109592181"/>
                  </a:ext>
                </a:extLst>
              </a:tr>
              <a:tr h="432078">
                <a:tc>
                  <a:txBody>
                    <a:bodyPr/>
                    <a:lstStyle/>
                    <a:p>
                      <a:r>
                        <a:rPr lang="en-US" sz="1400" dirty="0"/>
                        <a:t>Filesystem/SAN Copy</a:t>
                      </a:r>
                    </a:p>
                  </a:txBody>
                  <a:tcPr marL="68580" marR="68580" marT="34290" marB="34290"/>
                </a:tc>
                <a:tc>
                  <a:txBody>
                    <a:bodyPr/>
                    <a:lstStyle/>
                    <a:p>
                      <a:r>
                        <a:rPr lang="en-US" sz="1400" dirty="0"/>
                        <a:t>Ditto - the latter being significantly faster</a:t>
                      </a:r>
                    </a:p>
                  </a:txBody>
                  <a:tcPr marL="68580" marR="68580" marT="34290" marB="34290"/>
                </a:tc>
                <a:extLst>
                  <a:ext uri="{0D108BD9-81ED-4DB2-BD59-A6C34878D82A}">
                    <a16:rowId xmlns:a16="http://schemas.microsoft.com/office/drawing/2014/main" val="3818706642"/>
                  </a:ext>
                </a:extLst>
              </a:tr>
              <a:tr h="432078">
                <a:tc>
                  <a:txBody>
                    <a:bodyPr/>
                    <a:lstStyle/>
                    <a:p>
                      <a:r>
                        <a:rPr lang="en-US" sz="1400" dirty="0"/>
                        <a:t>Availability Groups (NOT available in &lt; 2012)</a:t>
                      </a:r>
                    </a:p>
                  </a:txBody>
                  <a:tcPr marL="68580" marR="68580" marT="34290" marB="34290"/>
                </a:tc>
                <a:tc>
                  <a:txBody>
                    <a:bodyPr/>
                    <a:lstStyle/>
                    <a:p>
                      <a:r>
                        <a:rPr lang="en-US" sz="1400" dirty="0"/>
                        <a:t>Cutover measured in (typically) seconds</a:t>
                      </a:r>
                    </a:p>
                  </a:txBody>
                  <a:tcPr marL="68580" marR="68580" marT="34290" marB="34290"/>
                </a:tc>
                <a:extLst>
                  <a:ext uri="{0D108BD9-81ED-4DB2-BD59-A6C34878D82A}">
                    <a16:rowId xmlns:a16="http://schemas.microsoft.com/office/drawing/2014/main" val="2778619541"/>
                  </a:ext>
                </a:extLst>
              </a:tr>
            </a:tbl>
          </a:graphicData>
        </a:graphic>
      </p:graphicFrame>
    </p:spTree>
    <p:extLst>
      <p:ext uri="{BB962C8B-B14F-4D97-AF65-F5344CB8AC3E}">
        <p14:creationId xmlns:p14="http://schemas.microsoft.com/office/powerpoint/2010/main" val="172709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B018A-D1E6-422C-9D60-C26B318B87C2}"/>
              </a:ext>
            </a:extLst>
          </p:cNvPr>
          <p:cNvSpPr>
            <a:spLocks noGrp="1"/>
          </p:cNvSpPr>
          <p:nvPr>
            <p:ph type="title"/>
          </p:nvPr>
        </p:nvSpPr>
        <p:spPr/>
        <p:txBody>
          <a:bodyPr/>
          <a:lstStyle/>
          <a:p>
            <a:r>
              <a:rPr lang="en-US"/>
              <a:t>Minimize Risk with the Database Migration Guide</a:t>
            </a:r>
          </a:p>
        </p:txBody>
      </p:sp>
      <p:graphicFrame>
        <p:nvGraphicFramePr>
          <p:cNvPr id="4" name="Diagram 3">
            <a:extLst>
              <a:ext uri="{FF2B5EF4-FFF2-40B4-BE49-F238E27FC236}">
                <a16:creationId xmlns:a16="http://schemas.microsoft.com/office/drawing/2014/main" id="{4BFAB979-FE20-442C-8496-FF48A151601D}"/>
              </a:ext>
            </a:extLst>
          </p:cNvPr>
          <p:cNvGraphicFramePr/>
          <p:nvPr/>
        </p:nvGraphicFramePr>
        <p:xfrm>
          <a:off x="3385973" y="1136605"/>
          <a:ext cx="3594810" cy="2870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Shape 4">
            <a:extLst>
              <a:ext uri="{FF2B5EF4-FFF2-40B4-BE49-F238E27FC236}">
                <a16:creationId xmlns:a16="http://schemas.microsoft.com/office/drawing/2014/main" id="{47E2BE20-1C08-46E5-9156-22602F52DA62}"/>
              </a:ext>
            </a:extLst>
          </p:cNvPr>
          <p:cNvSpPr/>
          <p:nvPr/>
        </p:nvSpPr>
        <p:spPr>
          <a:xfrm>
            <a:off x="81094" y="2306835"/>
            <a:ext cx="1324570" cy="529828"/>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Discover</a:t>
            </a:r>
          </a:p>
        </p:txBody>
      </p:sp>
      <p:grpSp>
        <p:nvGrpSpPr>
          <p:cNvPr id="6" name="Group 5">
            <a:extLst>
              <a:ext uri="{FF2B5EF4-FFF2-40B4-BE49-F238E27FC236}">
                <a16:creationId xmlns:a16="http://schemas.microsoft.com/office/drawing/2014/main" id="{5AB1F126-F103-4DFA-8BC4-FA4A809E5A47}"/>
              </a:ext>
            </a:extLst>
          </p:cNvPr>
          <p:cNvGrpSpPr/>
          <p:nvPr/>
        </p:nvGrpSpPr>
        <p:grpSpPr>
          <a:xfrm>
            <a:off x="1273207" y="2306835"/>
            <a:ext cx="2516684" cy="529828"/>
            <a:chOff x="1697609" y="3075780"/>
            <a:chExt cx="3355578" cy="706437"/>
          </a:xfrm>
        </p:grpSpPr>
        <p:sp>
          <p:nvSpPr>
            <p:cNvPr id="7" name="Freeform: Shape 6">
              <a:extLst>
                <a:ext uri="{FF2B5EF4-FFF2-40B4-BE49-F238E27FC236}">
                  <a16:creationId xmlns:a16="http://schemas.microsoft.com/office/drawing/2014/main" id="{104F017B-2F30-48CC-8181-62C2068947AB}"/>
                </a:ext>
              </a:extLst>
            </p:cNvPr>
            <p:cNvSpPr/>
            <p:nvPr/>
          </p:nvSpPr>
          <p:spPr>
            <a:xfrm>
              <a:off x="1697609"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Assess</a:t>
              </a:r>
            </a:p>
          </p:txBody>
        </p:sp>
        <p:sp>
          <p:nvSpPr>
            <p:cNvPr id="8" name="Freeform: Shape 7">
              <a:extLst>
                <a:ext uri="{FF2B5EF4-FFF2-40B4-BE49-F238E27FC236}">
                  <a16:creationId xmlns:a16="http://schemas.microsoft.com/office/drawing/2014/main" id="{8DF6BEF3-14AF-4A75-B8A2-856711A97B9C}"/>
                </a:ext>
              </a:extLst>
            </p:cNvPr>
            <p:cNvSpPr/>
            <p:nvPr/>
          </p:nvSpPr>
          <p:spPr>
            <a:xfrm>
              <a:off x="3287094"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Convert</a:t>
              </a:r>
            </a:p>
          </p:txBody>
        </p:sp>
      </p:grpSp>
      <p:grpSp>
        <p:nvGrpSpPr>
          <p:cNvPr id="9" name="Group 8">
            <a:extLst>
              <a:ext uri="{FF2B5EF4-FFF2-40B4-BE49-F238E27FC236}">
                <a16:creationId xmlns:a16="http://schemas.microsoft.com/office/drawing/2014/main" id="{07E5597A-B173-4194-BF9B-F1A86D984B71}"/>
              </a:ext>
            </a:extLst>
          </p:cNvPr>
          <p:cNvGrpSpPr/>
          <p:nvPr/>
        </p:nvGrpSpPr>
        <p:grpSpPr>
          <a:xfrm>
            <a:off x="6507901" y="2306835"/>
            <a:ext cx="2516683" cy="529828"/>
            <a:chOff x="6802437" y="3075780"/>
            <a:chExt cx="3355577" cy="706437"/>
          </a:xfrm>
        </p:grpSpPr>
        <p:sp>
          <p:nvSpPr>
            <p:cNvPr id="10" name="Freeform: Shape 9">
              <a:extLst>
                <a:ext uri="{FF2B5EF4-FFF2-40B4-BE49-F238E27FC236}">
                  <a16:creationId xmlns:a16="http://schemas.microsoft.com/office/drawing/2014/main" id="{55ABEE0D-6AAD-4188-A49E-31D04D8A0A6A}"/>
                </a:ext>
              </a:extLst>
            </p:cNvPr>
            <p:cNvSpPr/>
            <p:nvPr/>
          </p:nvSpPr>
          <p:spPr>
            <a:xfrm>
              <a:off x="6802437"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dirty="0">
                  <a:ln>
                    <a:noFill/>
                  </a:ln>
                  <a:solidFill>
                    <a:schemeClr val="bg2"/>
                  </a:solidFill>
                  <a:effectLst/>
                  <a:uLnTx/>
                  <a:uFillTx/>
                  <a:latin typeface="Segoe UI"/>
                  <a:ea typeface="+mn-ea"/>
                  <a:cs typeface="+mn-cs"/>
                </a:rPr>
                <a:t>Data Sync</a:t>
              </a:r>
            </a:p>
          </p:txBody>
        </p:sp>
        <p:sp>
          <p:nvSpPr>
            <p:cNvPr id="11" name="Freeform: Shape 10">
              <a:extLst>
                <a:ext uri="{FF2B5EF4-FFF2-40B4-BE49-F238E27FC236}">
                  <a16:creationId xmlns:a16="http://schemas.microsoft.com/office/drawing/2014/main" id="{B76CEFCC-7BBA-4F33-ADCC-4E45B8B790FB}"/>
                </a:ext>
              </a:extLst>
            </p:cNvPr>
            <p:cNvSpPr/>
            <p:nvPr/>
          </p:nvSpPr>
          <p:spPr>
            <a:xfrm>
              <a:off x="8391921"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Cutover</a:t>
              </a:r>
            </a:p>
          </p:txBody>
        </p:sp>
      </p:grpSp>
    </p:spTree>
    <p:extLst>
      <p:ext uri="{BB962C8B-B14F-4D97-AF65-F5344CB8AC3E}">
        <p14:creationId xmlns:p14="http://schemas.microsoft.com/office/powerpoint/2010/main" val="4151209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CB06AD-A0AF-4156-954B-5F393F99D264}"/>
              </a:ext>
            </a:extLst>
          </p:cNvPr>
          <p:cNvSpPr/>
          <p:nvPr/>
        </p:nvSpPr>
        <p:spPr bwMode="auto">
          <a:xfrm>
            <a:off x="6763528" y="384297"/>
            <a:ext cx="2207618" cy="1130178"/>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Review the </a:t>
            </a: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3"/>
              </a:rPr>
              <a:t>Database Migration Guide</a:t>
            </a: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for details</a:t>
            </a:r>
          </a:p>
        </p:txBody>
      </p:sp>
      <p:sp>
        <p:nvSpPr>
          <p:cNvPr id="2" name="Title 1">
            <a:extLst>
              <a:ext uri="{FF2B5EF4-FFF2-40B4-BE49-F238E27FC236}">
                <a16:creationId xmlns:a16="http://schemas.microsoft.com/office/drawing/2014/main" id="{A35B5FE0-AB3C-4AB4-BA69-F6F1EA84857F}"/>
              </a:ext>
            </a:extLst>
          </p:cNvPr>
          <p:cNvSpPr>
            <a:spLocks noGrp="1"/>
          </p:cNvSpPr>
          <p:nvPr>
            <p:ph type="title"/>
          </p:nvPr>
        </p:nvSpPr>
        <p:spPr/>
        <p:txBody>
          <a:bodyPr/>
          <a:lstStyle/>
          <a:p>
            <a:r>
              <a:rPr lang="en-US" dirty="0"/>
              <a:t>Reliable Upgrades</a:t>
            </a:r>
          </a:p>
        </p:txBody>
      </p:sp>
      <p:graphicFrame>
        <p:nvGraphicFramePr>
          <p:cNvPr id="4" name="Diagram 3">
            <a:extLst>
              <a:ext uri="{FF2B5EF4-FFF2-40B4-BE49-F238E27FC236}">
                <a16:creationId xmlns:a16="http://schemas.microsoft.com/office/drawing/2014/main" id="{4B1875A7-87F6-4BBB-AB39-8784158A861C}"/>
              </a:ext>
            </a:extLst>
          </p:cNvPr>
          <p:cNvGraphicFramePr/>
          <p:nvPr/>
        </p:nvGraphicFramePr>
        <p:xfrm>
          <a:off x="1137727" y="934458"/>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CAC91D45-2FED-4280-81F9-275C2E386C79}"/>
              </a:ext>
            </a:extLst>
          </p:cNvPr>
          <p:cNvSpPr txBox="1"/>
          <p:nvPr/>
        </p:nvSpPr>
        <p:spPr>
          <a:xfrm>
            <a:off x="1663021" y="2550959"/>
            <a:ext cx="16531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FAFAF"/>
                </a:solidFill>
                <a:effectLst/>
                <a:uLnTx/>
                <a:uFillTx/>
                <a:latin typeface="Segoe UI"/>
                <a:ea typeface="+mn-ea"/>
                <a:cs typeface="+mn-cs"/>
              </a:rPr>
              <a:t>Fully automated using free tools from Microsoft</a:t>
            </a:r>
          </a:p>
        </p:txBody>
      </p:sp>
      <p:sp>
        <p:nvSpPr>
          <p:cNvPr id="7" name="Speech Bubble: Rectangle with Corners Rounded 6">
            <a:extLst>
              <a:ext uri="{FF2B5EF4-FFF2-40B4-BE49-F238E27FC236}">
                <a16:creationId xmlns:a16="http://schemas.microsoft.com/office/drawing/2014/main" id="{F4562985-AEC1-4910-918E-F76923CD17E9}"/>
              </a:ext>
            </a:extLst>
          </p:cNvPr>
          <p:cNvSpPr/>
          <p:nvPr/>
        </p:nvSpPr>
        <p:spPr bwMode="auto">
          <a:xfrm>
            <a:off x="4346058" y="599118"/>
            <a:ext cx="4625088" cy="4107693"/>
          </a:xfrm>
          <a:prstGeom prst="wedgeRoundRectCallout">
            <a:avLst>
              <a:gd name="adj1" fmla="val -75230"/>
              <a:gd name="adj2" fmla="val -3064"/>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“With tools like Database Migration Assistant and Database Experimentation Assistant, we were able to </a:t>
            </a:r>
            <a:r>
              <a:rPr kumimoji="0" lang="en-US" sz="1800" b="1"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reduce the time and effort </a:t>
            </a: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required for the upgrade, enable automated A/B testing capability to </a:t>
            </a:r>
            <a:r>
              <a:rPr kumimoji="0" lang="en-US" sz="1800" b="1"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minimize risk </a:t>
            </a: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and provide a </a:t>
            </a:r>
            <a:r>
              <a:rPr kumimoji="0" lang="en-US" sz="1800" b="1"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high confidence</a:t>
            </a:r>
            <a:r>
              <a:rPr kumimoji="0" lang="en-US" sz="1800" b="0"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 </a:t>
            </a: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upgrade plan for a mission critical, Tier-1 environment spanning over a 1000 instances of SQL Server within 3 months.”</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Salesforce – PASS Summit 2017</a:t>
            </a:r>
          </a:p>
        </p:txBody>
      </p:sp>
    </p:spTree>
    <p:extLst>
      <p:ext uri="{BB962C8B-B14F-4D97-AF65-F5344CB8AC3E}">
        <p14:creationId xmlns:p14="http://schemas.microsoft.com/office/powerpoint/2010/main" val="218818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22BC714-F859-434A-BDC8-C64FE57FAD44}"/>
                                            </p:graphicEl>
                                          </p:spTgt>
                                        </p:tgtEl>
                                        <p:attrNameLst>
                                          <p:attrName>style.visibility</p:attrName>
                                        </p:attrNameLst>
                                      </p:cBhvr>
                                      <p:to>
                                        <p:strVal val="visible"/>
                                      </p:to>
                                    </p:set>
                                    <p:animEffect transition="in" filter="fade">
                                      <p:cBhvr>
                                        <p:cTn id="7" dur="500"/>
                                        <p:tgtEl>
                                          <p:spTgt spid="4">
                                            <p:graphicEl>
                                              <a:dgm id="{C22BC714-F859-434A-BDC8-C64FE57FAD44}"/>
                                            </p:graphic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graphicEl>
                                              <a:dgm id="{EB4638F0-25CD-471B-A966-A7DC572B3746}"/>
                                            </p:graphicEl>
                                          </p:spTgt>
                                        </p:tgtEl>
                                        <p:attrNameLst>
                                          <p:attrName>style.visibility</p:attrName>
                                        </p:attrNameLst>
                                      </p:cBhvr>
                                      <p:to>
                                        <p:strVal val="visible"/>
                                      </p:to>
                                    </p:set>
                                    <p:animEffect transition="in" filter="fade">
                                      <p:cBhvr>
                                        <p:cTn id="14" dur="500"/>
                                        <p:tgtEl>
                                          <p:spTgt spid="4">
                                            <p:graphicEl>
                                              <a:dgm id="{EB4638F0-25CD-471B-A966-A7DC572B3746}"/>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graphicEl>
                                              <a:dgm id="{63A1DD44-0594-4444-B0CE-56BB0AA8D4BF}"/>
                                            </p:graphicEl>
                                          </p:spTgt>
                                        </p:tgtEl>
                                        <p:attrNameLst>
                                          <p:attrName>style.visibility</p:attrName>
                                        </p:attrNameLst>
                                      </p:cBhvr>
                                      <p:to>
                                        <p:strVal val="visible"/>
                                      </p:to>
                                    </p:set>
                                    <p:animEffect transition="in" filter="fade">
                                      <p:cBhvr>
                                        <p:cTn id="17" dur="500"/>
                                        <p:tgtEl>
                                          <p:spTgt spid="4">
                                            <p:graphicEl>
                                              <a:dgm id="{63A1DD44-0594-4444-B0CE-56BB0AA8D4B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A6877B72-D67B-4CB1-A8CE-9F7037E46D86}"/>
                                            </p:graphicEl>
                                          </p:spTgt>
                                        </p:tgtEl>
                                        <p:attrNameLst>
                                          <p:attrName>style.visibility</p:attrName>
                                        </p:attrNameLst>
                                      </p:cBhvr>
                                      <p:to>
                                        <p:strVal val="visible"/>
                                      </p:to>
                                    </p:set>
                                    <p:animEffect transition="in" filter="fade">
                                      <p:cBhvr>
                                        <p:cTn id="20" dur="500"/>
                                        <p:tgtEl>
                                          <p:spTgt spid="4">
                                            <p:graphicEl>
                                              <a:dgm id="{A6877B72-D67B-4CB1-A8CE-9F7037E46D86}"/>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190CF5B1-E249-4DC2-BD9B-1CAB024DE095}"/>
                                            </p:graphicEl>
                                          </p:spTgt>
                                        </p:tgtEl>
                                        <p:attrNameLst>
                                          <p:attrName>style.visibility</p:attrName>
                                        </p:attrNameLst>
                                      </p:cBhvr>
                                      <p:to>
                                        <p:strVal val="visible"/>
                                      </p:to>
                                    </p:set>
                                    <p:animEffect transition="in" filter="fade">
                                      <p:cBhvr>
                                        <p:cTn id="25" dur="500"/>
                                        <p:tgtEl>
                                          <p:spTgt spid="4">
                                            <p:graphicEl>
                                              <a:dgm id="{190CF5B1-E249-4DC2-BD9B-1CAB024DE095}"/>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51DD3555-DEE8-4370-89AA-2C0C7D03D648}"/>
                                            </p:graphicEl>
                                          </p:spTgt>
                                        </p:tgtEl>
                                        <p:attrNameLst>
                                          <p:attrName>style.visibility</p:attrName>
                                        </p:attrNameLst>
                                      </p:cBhvr>
                                      <p:to>
                                        <p:strVal val="visible"/>
                                      </p:to>
                                    </p:set>
                                    <p:animEffect transition="in" filter="fade">
                                      <p:cBhvr>
                                        <p:cTn id="28" dur="500"/>
                                        <p:tgtEl>
                                          <p:spTgt spid="4">
                                            <p:graphicEl>
                                              <a:dgm id="{51DD3555-DEE8-4370-89AA-2C0C7D03D64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F452D8B-7B66-418F-B2D8-F72E935B71CD}"/>
                                            </p:graphicEl>
                                          </p:spTgt>
                                        </p:tgtEl>
                                        <p:attrNameLst>
                                          <p:attrName>style.visibility</p:attrName>
                                        </p:attrNameLst>
                                      </p:cBhvr>
                                      <p:to>
                                        <p:strVal val="visible"/>
                                      </p:to>
                                    </p:set>
                                    <p:animEffect transition="in" filter="fade">
                                      <p:cBhvr>
                                        <p:cTn id="31" dur="500"/>
                                        <p:tgtEl>
                                          <p:spTgt spid="4">
                                            <p:graphicEl>
                                              <a:dgm id="{DF452D8B-7B66-418F-B2D8-F72E935B71C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BA893C8B-5758-404D-9263-2B99307E0FC0}"/>
                                            </p:graphicEl>
                                          </p:spTgt>
                                        </p:tgtEl>
                                        <p:attrNameLst>
                                          <p:attrName>style.visibility</p:attrName>
                                        </p:attrNameLst>
                                      </p:cBhvr>
                                      <p:to>
                                        <p:strVal val="visible"/>
                                      </p:to>
                                    </p:set>
                                    <p:animEffect transition="in" filter="fade">
                                      <p:cBhvr>
                                        <p:cTn id="36" dur="500"/>
                                        <p:tgtEl>
                                          <p:spTgt spid="4">
                                            <p:graphicEl>
                                              <a:dgm id="{BA893C8B-5758-404D-9263-2B99307E0FC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8610EC74-EA43-4484-AC86-13720478C176}"/>
                                            </p:graphicEl>
                                          </p:spTgt>
                                        </p:tgtEl>
                                        <p:attrNameLst>
                                          <p:attrName>style.visibility</p:attrName>
                                        </p:attrNameLst>
                                      </p:cBhvr>
                                      <p:to>
                                        <p:strVal val="visible"/>
                                      </p:to>
                                    </p:set>
                                    <p:animEffect transition="in" filter="fade">
                                      <p:cBhvr>
                                        <p:cTn id="39" dur="500"/>
                                        <p:tgtEl>
                                          <p:spTgt spid="4">
                                            <p:graphicEl>
                                              <a:dgm id="{8610EC74-EA43-4484-AC86-13720478C176}"/>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10A73A4C-D70B-4ECE-99FA-A32D95C012ED}"/>
                                            </p:graphicEl>
                                          </p:spTgt>
                                        </p:tgtEl>
                                        <p:attrNameLst>
                                          <p:attrName>style.visibility</p:attrName>
                                        </p:attrNameLst>
                                      </p:cBhvr>
                                      <p:to>
                                        <p:strVal val="visible"/>
                                      </p:to>
                                    </p:set>
                                    <p:animEffect transition="in" filter="fade">
                                      <p:cBhvr>
                                        <p:cTn id="42" dur="500"/>
                                        <p:tgtEl>
                                          <p:spTgt spid="4">
                                            <p:graphicEl>
                                              <a:dgm id="{10A73A4C-D70B-4ECE-99FA-A32D95C012E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6"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B47297-B6DB-4AC5-A489-CE65FB261F64}"/>
              </a:ext>
            </a:extLst>
          </p:cNvPr>
          <p:cNvSpPr>
            <a:spLocks noGrp="1"/>
          </p:cNvSpPr>
          <p:nvPr>
            <p:ph type="body" sz="quarter" idx="11"/>
          </p:nvPr>
        </p:nvSpPr>
        <p:spPr/>
        <p:txBody>
          <a:bodyPr/>
          <a:lstStyle/>
          <a:p>
            <a:r>
              <a:rPr lang="en-US" dirty="0"/>
              <a:t>Discover</a:t>
            </a:r>
          </a:p>
        </p:txBody>
      </p:sp>
      <p:pic>
        <p:nvPicPr>
          <p:cNvPr id="3" name="Picture 2">
            <a:extLst>
              <a:ext uri="{FF2B5EF4-FFF2-40B4-BE49-F238E27FC236}">
                <a16:creationId xmlns:a16="http://schemas.microsoft.com/office/drawing/2014/main" id="{482904CA-A816-45B8-8C02-D4AD6E6BDFEC}"/>
              </a:ext>
            </a:extLst>
          </p:cNvPr>
          <p:cNvPicPr>
            <a:picLocks noChangeAspect="1"/>
          </p:cNvPicPr>
          <p:nvPr/>
        </p:nvPicPr>
        <p:blipFill>
          <a:blip r:embed="rId3"/>
          <a:stretch>
            <a:fillRect/>
          </a:stretch>
        </p:blipFill>
        <p:spPr>
          <a:xfrm>
            <a:off x="3308769" y="2825496"/>
            <a:ext cx="5394960" cy="1727414"/>
          </a:xfrm>
          <a:prstGeom prst="rect">
            <a:avLst/>
          </a:prstGeom>
        </p:spPr>
      </p:pic>
    </p:spTree>
    <p:extLst>
      <p:ext uri="{BB962C8B-B14F-4D97-AF65-F5344CB8AC3E}">
        <p14:creationId xmlns:p14="http://schemas.microsoft.com/office/powerpoint/2010/main" val="2629712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p:txBody>
          <a:bodyPr/>
          <a:lstStyle/>
          <a:p>
            <a:r>
              <a:rPr lang="en-US"/>
              <a:t>Discover with MAP Toolkit</a:t>
            </a:r>
          </a:p>
        </p:txBody>
      </p:sp>
      <p:graphicFrame>
        <p:nvGraphicFramePr>
          <p:cNvPr id="5" name="Diagram 4">
            <a:extLst>
              <a:ext uri="{FF2B5EF4-FFF2-40B4-BE49-F238E27FC236}">
                <a16:creationId xmlns:a16="http://schemas.microsoft.com/office/drawing/2014/main" id="{C6231B52-00AE-47FC-B606-2D1B3CC26916}"/>
              </a:ext>
            </a:extLst>
          </p:cNvPr>
          <p:cNvGraphicFramePr/>
          <p:nvPr/>
        </p:nvGraphicFramePr>
        <p:xfrm>
          <a:off x="3339548" y="758398"/>
          <a:ext cx="5715497" cy="4459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74A8A91-9556-48B0-9357-554CEFC124CD}"/>
              </a:ext>
            </a:extLst>
          </p:cNvPr>
          <p:cNvPicPr>
            <a:picLocks noChangeAspect="1"/>
          </p:cNvPicPr>
          <p:nvPr/>
        </p:nvPicPr>
        <p:blipFill rotWithShape="1">
          <a:blip r:embed="rId8"/>
          <a:srcRect l="728" t="1282" r="728" b="961"/>
          <a:stretch/>
        </p:blipFill>
        <p:spPr>
          <a:xfrm>
            <a:off x="215939" y="2069590"/>
            <a:ext cx="3698144" cy="1813352"/>
          </a:xfrm>
          <a:prstGeom prst="rect">
            <a:avLst/>
          </a:prstGeom>
          <a:ln>
            <a:solidFill>
              <a:srgbClr val="D2D2D2"/>
            </a:solidFill>
          </a:ln>
        </p:spPr>
      </p:pic>
    </p:spTree>
    <p:extLst>
      <p:ext uri="{BB962C8B-B14F-4D97-AF65-F5344CB8AC3E}">
        <p14:creationId xmlns:p14="http://schemas.microsoft.com/office/powerpoint/2010/main" val="1861678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7A6CC9-7676-4A13-BC6A-F279940C412B}"/>
              </a:ext>
            </a:extLst>
          </p:cNvPr>
          <p:cNvSpPr>
            <a:spLocks noGrp="1"/>
          </p:cNvSpPr>
          <p:nvPr>
            <p:ph type="body" sz="quarter" idx="11"/>
          </p:nvPr>
        </p:nvSpPr>
        <p:spPr/>
        <p:txBody>
          <a:bodyPr/>
          <a:lstStyle/>
          <a:p>
            <a:r>
              <a:rPr lang="en-US" dirty="0"/>
              <a:t>Assess &amp; Convert</a:t>
            </a:r>
          </a:p>
        </p:txBody>
      </p:sp>
      <p:pic>
        <p:nvPicPr>
          <p:cNvPr id="4" name="Picture 3">
            <a:extLst>
              <a:ext uri="{FF2B5EF4-FFF2-40B4-BE49-F238E27FC236}">
                <a16:creationId xmlns:a16="http://schemas.microsoft.com/office/drawing/2014/main" id="{D1B2AE13-9043-4F29-BF45-BFFC5227AB57}"/>
              </a:ext>
            </a:extLst>
          </p:cNvPr>
          <p:cNvPicPr>
            <a:picLocks noChangeAspect="1"/>
          </p:cNvPicPr>
          <p:nvPr/>
        </p:nvPicPr>
        <p:blipFill>
          <a:blip r:embed="rId3"/>
          <a:stretch>
            <a:fillRect/>
          </a:stretch>
        </p:blipFill>
        <p:spPr>
          <a:xfrm>
            <a:off x="3310128" y="2826347"/>
            <a:ext cx="5404104" cy="1730342"/>
          </a:xfrm>
          <a:prstGeom prst="rect">
            <a:avLst/>
          </a:prstGeom>
        </p:spPr>
      </p:pic>
    </p:spTree>
    <p:extLst>
      <p:ext uri="{BB962C8B-B14F-4D97-AF65-F5344CB8AC3E}">
        <p14:creationId xmlns:p14="http://schemas.microsoft.com/office/powerpoint/2010/main" val="277200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a:xfrm>
            <a:off x="312744" y="186042"/>
            <a:ext cx="8431205" cy="865924"/>
          </a:xfrm>
        </p:spPr>
        <p:txBody>
          <a:bodyPr/>
          <a:lstStyle/>
          <a:p>
            <a:r>
              <a:rPr lang="en-US" dirty="0"/>
              <a:t>Assess &amp; Convert with DMA</a:t>
            </a:r>
          </a:p>
        </p:txBody>
      </p:sp>
      <p:graphicFrame>
        <p:nvGraphicFramePr>
          <p:cNvPr id="5" name="Diagram 4">
            <a:extLst>
              <a:ext uri="{FF2B5EF4-FFF2-40B4-BE49-F238E27FC236}">
                <a16:creationId xmlns:a16="http://schemas.microsoft.com/office/drawing/2014/main" id="{C6231B52-00AE-47FC-B606-2D1B3CC26916}"/>
              </a:ext>
            </a:extLst>
          </p:cNvPr>
          <p:cNvGraphicFramePr/>
          <p:nvPr/>
        </p:nvGraphicFramePr>
        <p:xfrm>
          <a:off x="322028" y="670560"/>
          <a:ext cx="8670898" cy="4374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peech Bubble: Rectangle with Corners Rounded 5">
            <a:extLst>
              <a:ext uri="{FF2B5EF4-FFF2-40B4-BE49-F238E27FC236}">
                <a16:creationId xmlns:a16="http://schemas.microsoft.com/office/drawing/2014/main" id="{33E7DAC6-6C6A-4CD1-BB65-D4627D32E2D6}"/>
              </a:ext>
            </a:extLst>
          </p:cNvPr>
          <p:cNvSpPr/>
          <p:nvPr/>
        </p:nvSpPr>
        <p:spPr bwMode="auto">
          <a:xfrm>
            <a:off x="4502935" y="670560"/>
            <a:ext cx="3946955" cy="2555296"/>
          </a:xfrm>
          <a:prstGeom prst="wedgeRoundRectCallout">
            <a:avLst>
              <a:gd name="adj1" fmla="val -72747"/>
              <a:gd name="adj2" fmla="val 51165"/>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“Upgrade readiness assessment was delivered with the help of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Database Migration Assistant</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which helped us analyze our template databases to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identify potential pitfalls </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suggested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automated remediation </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for our development teams to act on.”</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Salesforce – PASS Summit 2017</a:t>
            </a:r>
          </a:p>
        </p:txBody>
      </p:sp>
      <p:grpSp>
        <p:nvGrpSpPr>
          <p:cNvPr id="10" name="Group 9">
            <a:extLst>
              <a:ext uri="{FF2B5EF4-FFF2-40B4-BE49-F238E27FC236}">
                <a16:creationId xmlns:a16="http://schemas.microsoft.com/office/drawing/2014/main" id="{FCFE29BE-5BD0-45AA-8FC6-FA6F24A721AF}"/>
              </a:ext>
            </a:extLst>
          </p:cNvPr>
          <p:cNvGrpSpPr/>
          <p:nvPr/>
        </p:nvGrpSpPr>
        <p:grpSpPr>
          <a:xfrm>
            <a:off x="2018268" y="2338573"/>
            <a:ext cx="1744475" cy="1340061"/>
            <a:chOff x="2877541" y="2466769"/>
            <a:chExt cx="2325967" cy="1786748"/>
          </a:xfrm>
        </p:grpSpPr>
        <p:sp>
          <p:nvSpPr>
            <p:cNvPr id="4" name="TextBox 3">
              <a:extLst>
                <a:ext uri="{FF2B5EF4-FFF2-40B4-BE49-F238E27FC236}">
                  <a16:creationId xmlns:a16="http://schemas.microsoft.com/office/drawing/2014/main" id="{770887B9-4BC6-4A4B-A86C-9EB03640175C}"/>
                </a:ext>
              </a:extLst>
            </p:cNvPr>
            <p:cNvSpPr txBox="1"/>
            <p:nvPr/>
          </p:nvSpPr>
          <p:spPr>
            <a:xfrm>
              <a:off x="2877541" y="2466769"/>
              <a:ext cx="2325967"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Data Migration Assistant</a:t>
              </a:r>
            </a:p>
          </p:txBody>
        </p:sp>
        <p:pic>
          <p:nvPicPr>
            <p:cNvPr id="9" name="Picture 8">
              <a:extLst>
                <a:ext uri="{FF2B5EF4-FFF2-40B4-BE49-F238E27FC236}">
                  <a16:creationId xmlns:a16="http://schemas.microsoft.com/office/drawing/2014/main" id="{35EC6332-1A2A-4376-B57B-D79A6141EED7}"/>
                </a:ext>
              </a:extLst>
            </p:cNvPr>
            <p:cNvPicPr>
              <a:picLocks noChangeAspect="1"/>
            </p:cNvPicPr>
            <p:nvPr/>
          </p:nvPicPr>
          <p:blipFill>
            <a:blip r:embed="rId8"/>
            <a:stretch>
              <a:fillRect/>
            </a:stretch>
          </p:blipFill>
          <p:spPr>
            <a:xfrm>
              <a:off x="3526220" y="3303831"/>
              <a:ext cx="1028609" cy="949686"/>
            </a:xfrm>
            <a:prstGeom prst="rect">
              <a:avLst/>
            </a:prstGeom>
          </p:spPr>
        </p:pic>
      </p:grpSp>
    </p:spTree>
    <p:extLst>
      <p:ext uri="{BB962C8B-B14F-4D97-AF65-F5344CB8AC3E}">
        <p14:creationId xmlns:p14="http://schemas.microsoft.com/office/powerpoint/2010/main" val="256598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dgm id="{787BCE54-0AD2-44E3-A333-D449938F4D35}"/>
                                            </p:graphicEl>
                                          </p:spTgt>
                                        </p:tgtEl>
                                        <p:attrNameLst>
                                          <p:attrName>style.visibility</p:attrName>
                                        </p:attrNameLst>
                                      </p:cBhvr>
                                      <p:to>
                                        <p:strVal val="visible"/>
                                      </p:to>
                                    </p:set>
                                    <p:animEffect transition="in" filter="fade">
                                      <p:cBhvr>
                                        <p:cTn id="7" dur="500"/>
                                        <p:tgtEl>
                                          <p:spTgt spid="5">
                                            <p:graphicEl>
                                              <a:dgm id="{787BCE54-0AD2-44E3-A333-D449938F4D35}"/>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3974CBB8-9025-4C0F-A38F-10A13A0DD548}"/>
                                            </p:graphicEl>
                                          </p:spTgt>
                                        </p:tgtEl>
                                        <p:attrNameLst>
                                          <p:attrName>style.visibility</p:attrName>
                                        </p:attrNameLst>
                                      </p:cBhvr>
                                      <p:to>
                                        <p:strVal val="visible"/>
                                      </p:to>
                                    </p:set>
                                    <p:animEffect transition="in" filter="fade">
                                      <p:cBhvr>
                                        <p:cTn id="15" dur="500"/>
                                        <p:tgtEl>
                                          <p:spTgt spid="5">
                                            <p:graphicEl>
                                              <a:dgm id="{3974CBB8-9025-4C0F-A38F-10A13A0DD54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02957D8-0E3E-4EEA-BF62-7DFDE7AB1BC2}"/>
                                            </p:graphicEl>
                                          </p:spTgt>
                                        </p:tgtEl>
                                        <p:attrNameLst>
                                          <p:attrName>style.visibility</p:attrName>
                                        </p:attrNameLst>
                                      </p:cBhvr>
                                      <p:to>
                                        <p:strVal val="visible"/>
                                      </p:to>
                                    </p:set>
                                    <p:animEffect transition="in" filter="fade">
                                      <p:cBhvr>
                                        <p:cTn id="18" dur="500"/>
                                        <p:tgtEl>
                                          <p:spTgt spid="5">
                                            <p:graphicEl>
                                              <a:dgm id="{002957D8-0E3E-4EEA-BF62-7DFDE7AB1BC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EBDCE9DB-5D5E-4657-AD2F-2BE753B12177}"/>
                                            </p:graphicEl>
                                          </p:spTgt>
                                        </p:tgtEl>
                                        <p:attrNameLst>
                                          <p:attrName>style.visibility</p:attrName>
                                        </p:attrNameLst>
                                      </p:cBhvr>
                                      <p:to>
                                        <p:strVal val="visible"/>
                                      </p:to>
                                    </p:set>
                                    <p:animEffect transition="in" filter="fade">
                                      <p:cBhvr>
                                        <p:cTn id="21" dur="500"/>
                                        <p:tgtEl>
                                          <p:spTgt spid="5">
                                            <p:graphicEl>
                                              <a:dgm id="{EBDCE9DB-5D5E-4657-AD2F-2BE753B12177}"/>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0C78CDBB-7AA4-444C-9970-52B826526452}"/>
                                            </p:graphicEl>
                                          </p:spTgt>
                                        </p:tgtEl>
                                        <p:attrNameLst>
                                          <p:attrName>style.visibility</p:attrName>
                                        </p:attrNameLst>
                                      </p:cBhvr>
                                      <p:to>
                                        <p:strVal val="visible"/>
                                      </p:to>
                                    </p:set>
                                    <p:animEffect transition="in" filter="fade">
                                      <p:cBhvr>
                                        <p:cTn id="26" dur="500"/>
                                        <p:tgtEl>
                                          <p:spTgt spid="5">
                                            <p:graphicEl>
                                              <a:dgm id="{0C78CDBB-7AA4-444C-9970-52B826526452}"/>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12136803-28CA-480B-91F0-1693197F85B2}"/>
                                            </p:graphicEl>
                                          </p:spTgt>
                                        </p:tgtEl>
                                        <p:attrNameLst>
                                          <p:attrName>style.visibility</p:attrName>
                                        </p:attrNameLst>
                                      </p:cBhvr>
                                      <p:to>
                                        <p:strVal val="visible"/>
                                      </p:to>
                                    </p:set>
                                    <p:animEffect transition="in" filter="fade">
                                      <p:cBhvr>
                                        <p:cTn id="29" dur="500"/>
                                        <p:tgtEl>
                                          <p:spTgt spid="5">
                                            <p:graphicEl>
                                              <a:dgm id="{12136803-28CA-480B-91F0-1693197F85B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1AE85FC-7689-401A-960E-4CF9643D865A}"/>
                                            </p:graphicEl>
                                          </p:spTgt>
                                        </p:tgtEl>
                                        <p:attrNameLst>
                                          <p:attrName>style.visibility</p:attrName>
                                        </p:attrNameLst>
                                      </p:cBhvr>
                                      <p:to>
                                        <p:strVal val="visible"/>
                                      </p:to>
                                    </p:set>
                                    <p:animEffect transition="in" filter="fade">
                                      <p:cBhvr>
                                        <p:cTn id="32" dur="500"/>
                                        <p:tgtEl>
                                          <p:spTgt spid="5">
                                            <p:graphicEl>
                                              <a:dgm id="{71AE85FC-7689-401A-960E-4CF9643D865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A07A9999-0D67-4CB5-8D1E-0099AAFC2555}"/>
                                            </p:graphicEl>
                                          </p:spTgt>
                                        </p:tgtEl>
                                        <p:attrNameLst>
                                          <p:attrName>style.visibility</p:attrName>
                                        </p:attrNameLst>
                                      </p:cBhvr>
                                      <p:to>
                                        <p:strVal val="visible"/>
                                      </p:to>
                                    </p:set>
                                    <p:animEffect transition="in" filter="fade">
                                      <p:cBhvr>
                                        <p:cTn id="37" dur="500"/>
                                        <p:tgtEl>
                                          <p:spTgt spid="5">
                                            <p:graphicEl>
                                              <a:dgm id="{A07A9999-0D67-4CB5-8D1E-0099AAFC2555}"/>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graphicEl>
                                              <a:dgm id="{F65BF8BE-558E-496C-9D4F-8248F03BECAD}"/>
                                            </p:graphicEl>
                                          </p:spTgt>
                                        </p:tgtEl>
                                        <p:attrNameLst>
                                          <p:attrName>style.visibility</p:attrName>
                                        </p:attrNameLst>
                                      </p:cBhvr>
                                      <p:to>
                                        <p:strVal val="visible"/>
                                      </p:to>
                                    </p:set>
                                    <p:animEffect transition="in" filter="fade">
                                      <p:cBhvr>
                                        <p:cTn id="40" dur="500"/>
                                        <p:tgtEl>
                                          <p:spTgt spid="5">
                                            <p:graphicEl>
                                              <a:dgm id="{F65BF8BE-558E-496C-9D4F-8248F03BECAD}"/>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31FED7FE-585B-4F86-9F5B-6BFA7CFA49CA}"/>
                                            </p:graphicEl>
                                          </p:spTgt>
                                        </p:tgtEl>
                                        <p:attrNameLst>
                                          <p:attrName>style.visibility</p:attrName>
                                        </p:attrNameLst>
                                      </p:cBhvr>
                                      <p:to>
                                        <p:strVal val="visible"/>
                                      </p:to>
                                    </p:set>
                                    <p:animEffect transition="in" filter="fade">
                                      <p:cBhvr>
                                        <p:cTn id="43" dur="500"/>
                                        <p:tgtEl>
                                          <p:spTgt spid="5">
                                            <p:graphicEl>
                                              <a:dgm id="{31FED7FE-585B-4F86-9F5B-6BFA7CFA49CA}"/>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FA70CE-15D4-469A-A588-2F944D82BDDF}"/>
              </a:ext>
            </a:extLst>
          </p:cNvPr>
          <p:cNvSpPr>
            <a:spLocks noGrp="1"/>
          </p:cNvSpPr>
          <p:nvPr>
            <p:ph type="body" sz="quarter" idx="11"/>
          </p:nvPr>
        </p:nvSpPr>
        <p:spPr/>
        <p:txBody>
          <a:bodyPr/>
          <a:lstStyle/>
          <a:p>
            <a:r>
              <a:rPr lang="en-US" dirty="0"/>
              <a:t>Test &amp; </a:t>
            </a:r>
          </a:p>
          <a:p>
            <a:r>
              <a:rPr lang="en-US" dirty="0"/>
              <a:t>Optimize</a:t>
            </a:r>
          </a:p>
        </p:txBody>
      </p:sp>
      <p:pic>
        <p:nvPicPr>
          <p:cNvPr id="3" name="Picture 2">
            <a:extLst>
              <a:ext uri="{FF2B5EF4-FFF2-40B4-BE49-F238E27FC236}">
                <a16:creationId xmlns:a16="http://schemas.microsoft.com/office/drawing/2014/main" id="{C390ACC6-35DE-470E-903F-4D887E0F05A7}"/>
              </a:ext>
            </a:extLst>
          </p:cNvPr>
          <p:cNvPicPr>
            <a:picLocks noChangeAspect="1"/>
          </p:cNvPicPr>
          <p:nvPr/>
        </p:nvPicPr>
        <p:blipFill>
          <a:blip r:embed="rId3"/>
          <a:stretch>
            <a:fillRect/>
          </a:stretch>
        </p:blipFill>
        <p:spPr>
          <a:xfrm>
            <a:off x="3310128" y="2825496"/>
            <a:ext cx="5404104" cy="1730342"/>
          </a:xfrm>
          <a:prstGeom prst="rect">
            <a:avLst/>
          </a:prstGeom>
        </p:spPr>
      </p:pic>
    </p:spTree>
    <p:extLst>
      <p:ext uri="{BB962C8B-B14F-4D97-AF65-F5344CB8AC3E}">
        <p14:creationId xmlns:p14="http://schemas.microsoft.com/office/powerpoint/2010/main" val="1748517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p:txBody>
          <a:bodyPr/>
          <a:lstStyle/>
          <a:p>
            <a:r>
              <a:rPr lang="en-US"/>
              <a:t>Test &amp; Optimize with DEA</a:t>
            </a:r>
          </a:p>
        </p:txBody>
      </p:sp>
      <p:graphicFrame>
        <p:nvGraphicFramePr>
          <p:cNvPr id="3" name="Diagram 2">
            <a:extLst>
              <a:ext uri="{FF2B5EF4-FFF2-40B4-BE49-F238E27FC236}">
                <a16:creationId xmlns:a16="http://schemas.microsoft.com/office/drawing/2014/main" id="{3E01EF31-EEB2-42A2-B644-7D82CEF8EACD}"/>
              </a:ext>
            </a:extLst>
          </p:cNvPr>
          <p:cNvGraphicFramePr/>
          <p:nvPr/>
        </p:nvGraphicFramePr>
        <p:xfrm>
          <a:off x="1503728" y="822302"/>
          <a:ext cx="6431280" cy="424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177E351-4DC5-482D-980B-D02C55A8AC02}"/>
              </a:ext>
            </a:extLst>
          </p:cNvPr>
          <p:cNvPicPr>
            <a:picLocks noChangeAspect="1"/>
          </p:cNvPicPr>
          <p:nvPr/>
        </p:nvPicPr>
        <p:blipFill>
          <a:blip r:embed="rId8"/>
          <a:stretch>
            <a:fillRect/>
          </a:stretch>
        </p:blipFill>
        <p:spPr>
          <a:xfrm>
            <a:off x="4494180" y="2946307"/>
            <a:ext cx="450376" cy="612956"/>
          </a:xfrm>
          <a:prstGeom prst="rect">
            <a:avLst/>
          </a:prstGeom>
        </p:spPr>
      </p:pic>
      <p:sp>
        <p:nvSpPr>
          <p:cNvPr id="6" name="Speech Bubble: Rectangle with Corners Rounded 5">
            <a:extLst>
              <a:ext uri="{FF2B5EF4-FFF2-40B4-BE49-F238E27FC236}">
                <a16:creationId xmlns:a16="http://schemas.microsoft.com/office/drawing/2014/main" id="{55A0170E-9681-43C2-8CCD-21D8EBE141F3}"/>
              </a:ext>
            </a:extLst>
          </p:cNvPr>
          <p:cNvSpPr/>
          <p:nvPr/>
        </p:nvSpPr>
        <p:spPr bwMode="auto">
          <a:xfrm>
            <a:off x="103846" y="1065907"/>
            <a:ext cx="3741746" cy="3802682"/>
          </a:xfrm>
          <a:prstGeom prst="wedgeRoundRectCallout">
            <a:avLst>
              <a:gd name="adj1" fmla="val 71336"/>
              <a:gd name="adj2" fmla="val 702"/>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Database Experimentation Assistant </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helped us perform comparison tests between our current environment and a test SQL Server 2016 environment to identify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regressions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breaking changes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and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performance characteristics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Because of the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automation</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 were able to repeat such an exercise with multiple iterations using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different configuration settings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Salesforce – PASS Summit 2017</a:t>
            </a:r>
          </a:p>
        </p:txBody>
      </p:sp>
    </p:spTree>
    <p:extLst>
      <p:ext uri="{BB962C8B-B14F-4D97-AF65-F5344CB8AC3E}">
        <p14:creationId xmlns:p14="http://schemas.microsoft.com/office/powerpoint/2010/main" val="52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Database Migration Assistant</a:t>
            </a:r>
          </a:p>
        </p:txBody>
      </p:sp>
      <p:sp>
        <p:nvSpPr>
          <p:cNvPr id="3" name="Ribbon: Curved and Tilted Up 2">
            <a:extLst>
              <a:ext uri="{FF2B5EF4-FFF2-40B4-BE49-F238E27FC236}">
                <a16:creationId xmlns:a16="http://schemas.microsoft.com/office/drawing/2014/main" id="{9B055F40-25BE-4F4B-BCF6-994F547B21BE}"/>
              </a:ext>
            </a:extLst>
          </p:cNvPr>
          <p:cNvSpPr/>
          <p:nvPr/>
        </p:nvSpPr>
        <p:spPr bwMode="auto">
          <a:xfrm>
            <a:off x="1128811" y="409903"/>
            <a:ext cx="3973247" cy="1689056"/>
          </a:xfrm>
          <a:prstGeom prst="ellipseRibbon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Segoe UI Light" panose="020B0502040204020203" pitchFamily="34" charset="0"/>
                <a:ea typeface="Segoe UI" pitchFamily="34" charset="0"/>
                <a:cs typeface="Segoe UI Light" panose="020B0502040204020203" pitchFamily="34" charset="0"/>
              </a:rPr>
              <a:t>Now with ad-hoc workload assessments!</a:t>
            </a:r>
          </a:p>
        </p:txBody>
      </p:sp>
    </p:spTree>
    <p:extLst>
      <p:ext uri="{BB962C8B-B14F-4D97-AF65-F5344CB8AC3E}">
        <p14:creationId xmlns:p14="http://schemas.microsoft.com/office/powerpoint/2010/main" val="3539813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AB44FC-668C-4D85-A016-C929E68C9428}"/>
              </a:ext>
            </a:extLst>
          </p:cNvPr>
          <p:cNvPicPr>
            <a:picLocks noChangeAspect="1"/>
          </p:cNvPicPr>
          <p:nvPr/>
        </p:nvPicPr>
        <p:blipFill>
          <a:blip r:embed="rId3"/>
          <a:stretch>
            <a:fillRect/>
          </a:stretch>
        </p:blipFill>
        <p:spPr>
          <a:xfrm>
            <a:off x="619742" y="142054"/>
            <a:ext cx="7904516" cy="4566795"/>
          </a:xfrm>
          <a:prstGeom prst="rect">
            <a:avLst/>
          </a:prstGeom>
        </p:spPr>
      </p:pic>
      <p:sp>
        <p:nvSpPr>
          <p:cNvPr id="4" name="MouseClick">
            <a:extLst>
              <a:ext uri="{FF2B5EF4-FFF2-40B4-BE49-F238E27FC236}">
                <a16:creationId xmlns:a16="http://schemas.microsoft.com/office/drawing/2014/main" id="{E7E28FB3-5839-4A7B-85F6-DF6796674D0C}"/>
              </a:ext>
            </a:extLst>
          </p:cNvPr>
          <p:cNvSpPr/>
          <p:nvPr>
            <p:custDataLst>
              <p:custData r:id="rId1"/>
            </p:custDataLst>
          </p:nvPr>
        </p:nvSpPr>
        <p:spPr>
          <a:xfrm rot="20359169">
            <a:off x="1522799" y="3164429"/>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0473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DE137A-4997-4334-8313-9F15E27304AB}"/>
              </a:ext>
            </a:extLst>
          </p:cNvPr>
          <p:cNvPicPr>
            <a:picLocks noChangeAspect="1"/>
          </p:cNvPicPr>
          <p:nvPr/>
        </p:nvPicPr>
        <p:blipFill>
          <a:blip r:embed="rId6"/>
          <a:stretch>
            <a:fillRect/>
          </a:stretch>
        </p:blipFill>
        <p:spPr>
          <a:xfrm>
            <a:off x="619742" y="127063"/>
            <a:ext cx="7889518" cy="4544036"/>
          </a:xfrm>
          <a:prstGeom prst="rect">
            <a:avLst/>
          </a:prstGeom>
        </p:spPr>
      </p:pic>
      <p:pic>
        <p:nvPicPr>
          <p:cNvPr id="5" name="Picture 4">
            <a:extLst>
              <a:ext uri="{FF2B5EF4-FFF2-40B4-BE49-F238E27FC236}">
                <a16:creationId xmlns:a16="http://schemas.microsoft.com/office/drawing/2014/main" id="{3204FABE-3B05-456A-B7BC-4063582EFD67}"/>
              </a:ext>
            </a:extLst>
          </p:cNvPr>
          <p:cNvPicPr>
            <a:picLocks noChangeAspect="1"/>
          </p:cNvPicPr>
          <p:nvPr/>
        </p:nvPicPr>
        <p:blipFill>
          <a:blip r:embed="rId7"/>
          <a:stretch>
            <a:fillRect/>
          </a:stretch>
        </p:blipFill>
        <p:spPr>
          <a:xfrm>
            <a:off x="619742" y="127063"/>
            <a:ext cx="7904516" cy="4570163"/>
          </a:xfrm>
          <a:prstGeom prst="rect">
            <a:avLst/>
          </a:prstGeom>
        </p:spPr>
      </p:pic>
      <p:sp>
        <p:nvSpPr>
          <p:cNvPr id="6" name="MouseClick">
            <a:extLst>
              <a:ext uri="{FF2B5EF4-FFF2-40B4-BE49-F238E27FC236}">
                <a16:creationId xmlns:a16="http://schemas.microsoft.com/office/drawing/2014/main" id="{3FDD83F6-A042-4185-AF4E-1942A2D6B8AD}"/>
              </a:ext>
            </a:extLst>
          </p:cNvPr>
          <p:cNvSpPr/>
          <p:nvPr>
            <p:custDataLst>
              <p:custData r:id="rId1"/>
            </p:custDataLst>
          </p:nvPr>
        </p:nvSpPr>
        <p:spPr>
          <a:xfrm rot="20359169">
            <a:off x="2223511" y="1268022"/>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MouseClick">
            <a:extLst>
              <a:ext uri="{FF2B5EF4-FFF2-40B4-BE49-F238E27FC236}">
                <a16:creationId xmlns:a16="http://schemas.microsoft.com/office/drawing/2014/main" id="{7BF99AC4-4D4E-40B6-9910-4D95C4700C76}"/>
              </a:ext>
            </a:extLst>
          </p:cNvPr>
          <p:cNvSpPr/>
          <p:nvPr>
            <p:custDataLst>
              <p:custData r:id="rId2"/>
            </p:custDataLst>
          </p:nvPr>
        </p:nvSpPr>
        <p:spPr>
          <a:xfrm rot="20359169">
            <a:off x="1071766" y="2199912"/>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MouseClick">
            <a:extLst>
              <a:ext uri="{FF2B5EF4-FFF2-40B4-BE49-F238E27FC236}">
                <a16:creationId xmlns:a16="http://schemas.microsoft.com/office/drawing/2014/main" id="{1FC96F4B-4FC8-4596-89EA-43F1B3231E1E}"/>
              </a:ext>
            </a:extLst>
          </p:cNvPr>
          <p:cNvSpPr/>
          <p:nvPr>
            <p:custDataLst>
              <p:custData r:id="rId3"/>
            </p:custDataLst>
          </p:nvPr>
        </p:nvSpPr>
        <p:spPr>
          <a:xfrm rot="20359169">
            <a:off x="8319363" y="4573396"/>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504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D25FF-9B67-48F7-B6BD-C8B0FFB95D81}"/>
              </a:ext>
            </a:extLst>
          </p:cNvPr>
          <p:cNvPicPr>
            <a:picLocks noChangeAspect="1"/>
          </p:cNvPicPr>
          <p:nvPr/>
        </p:nvPicPr>
        <p:blipFill>
          <a:blip r:embed="rId4"/>
          <a:stretch>
            <a:fillRect/>
          </a:stretch>
        </p:blipFill>
        <p:spPr>
          <a:xfrm>
            <a:off x="619742" y="127063"/>
            <a:ext cx="7924733" cy="4570163"/>
          </a:xfrm>
          <a:prstGeom prst="rect">
            <a:avLst/>
          </a:prstGeom>
        </p:spPr>
      </p:pic>
      <p:sp>
        <p:nvSpPr>
          <p:cNvPr id="6" name="MouseClick">
            <a:extLst>
              <a:ext uri="{FF2B5EF4-FFF2-40B4-BE49-F238E27FC236}">
                <a16:creationId xmlns:a16="http://schemas.microsoft.com/office/drawing/2014/main" id="{F92F173B-4A66-4899-88EA-7501361EBA1C}"/>
              </a:ext>
            </a:extLst>
          </p:cNvPr>
          <p:cNvSpPr/>
          <p:nvPr>
            <p:custDataLst>
              <p:custData r:id="rId1"/>
            </p:custDataLst>
          </p:nvPr>
        </p:nvSpPr>
        <p:spPr>
          <a:xfrm rot="20359169">
            <a:off x="7262557" y="4573396"/>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4790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FD9500-0A20-457E-AE98-142A3CA3804E}"/>
              </a:ext>
            </a:extLst>
          </p:cNvPr>
          <p:cNvPicPr>
            <a:picLocks noChangeAspect="1"/>
          </p:cNvPicPr>
          <p:nvPr/>
        </p:nvPicPr>
        <p:blipFill>
          <a:blip r:embed="rId4"/>
          <a:stretch>
            <a:fillRect/>
          </a:stretch>
        </p:blipFill>
        <p:spPr>
          <a:xfrm>
            <a:off x="619742" y="127063"/>
            <a:ext cx="7939193" cy="4570163"/>
          </a:xfrm>
          <a:prstGeom prst="rect">
            <a:avLst/>
          </a:prstGeom>
        </p:spPr>
      </p:pic>
      <p:pic>
        <p:nvPicPr>
          <p:cNvPr id="7" name="Picture 6">
            <a:extLst>
              <a:ext uri="{FF2B5EF4-FFF2-40B4-BE49-F238E27FC236}">
                <a16:creationId xmlns:a16="http://schemas.microsoft.com/office/drawing/2014/main" id="{6F17B927-A806-4D42-AC32-1917EC237BFC}"/>
              </a:ext>
            </a:extLst>
          </p:cNvPr>
          <p:cNvPicPr>
            <a:picLocks noChangeAspect="1"/>
          </p:cNvPicPr>
          <p:nvPr/>
        </p:nvPicPr>
        <p:blipFill>
          <a:blip r:embed="rId5"/>
          <a:stretch>
            <a:fillRect/>
          </a:stretch>
        </p:blipFill>
        <p:spPr>
          <a:xfrm>
            <a:off x="619742" y="127063"/>
            <a:ext cx="7924733" cy="4570163"/>
          </a:xfrm>
          <a:prstGeom prst="rect">
            <a:avLst/>
          </a:prstGeom>
        </p:spPr>
      </p:pic>
      <p:sp>
        <p:nvSpPr>
          <p:cNvPr id="4" name="MouseClick">
            <a:extLst>
              <a:ext uri="{FF2B5EF4-FFF2-40B4-BE49-F238E27FC236}">
                <a16:creationId xmlns:a16="http://schemas.microsoft.com/office/drawing/2014/main" id="{1AC81E2A-6FE5-4F63-BAAC-650776136EE3}"/>
              </a:ext>
            </a:extLst>
          </p:cNvPr>
          <p:cNvSpPr/>
          <p:nvPr>
            <p:custDataLst>
              <p:custData r:id="rId1"/>
            </p:custDataLst>
          </p:nvPr>
        </p:nvSpPr>
        <p:spPr>
          <a:xfrm rot="20359169">
            <a:off x="6887803" y="975756"/>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MouseClick">
            <a:extLst>
              <a:ext uri="{FF2B5EF4-FFF2-40B4-BE49-F238E27FC236}">
                <a16:creationId xmlns:a16="http://schemas.microsoft.com/office/drawing/2014/main" id="{0E79042F-7F05-486F-B22C-B62C07D26BBC}"/>
              </a:ext>
            </a:extLst>
          </p:cNvPr>
          <p:cNvSpPr/>
          <p:nvPr>
            <p:custDataLst>
              <p:custData r:id="rId2"/>
            </p:custDataLst>
          </p:nvPr>
        </p:nvSpPr>
        <p:spPr>
          <a:xfrm rot="20359169">
            <a:off x="7270053" y="450594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1987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CD0CAD-09E3-4EAB-B3D3-0E3D9EA02D52}"/>
              </a:ext>
            </a:extLst>
          </p:cNvPr>
          <p:cNvPicPr>
            <a:picLocks noChangeAspect="1"/>
          </p:cNvPicPr>
          <p:nvPr/>
        </p:nvPicPr>
        <p:blipFill>
          <a:blip r:embed="rId3"/>
          <a:stretch>
            <a:fillRect/>
          </a:stretch>
        </p:blipFill>
        <p:spPr>
          <a:xfrm>
            <a:off x="619740" y="127063"/>
            <a:ext cx="7904516" cy="4570162"/>
          </a:xfrm>
          <a:prstGeom prst="rect">
            <a:avLst/>
          </a:prstGeom>
        </p:spPr>
      </p:pic>
      <p:sp>
        <p:nvSpPr>
          <p:cNvPr id="3" name="MouseClick">
            <a:extLst>
              <a:ext uri="{FF2B5EF4-FFF2-40B4-BE49-F238E27FC236}">
                <a16:creationId xmlns:a16="http://schemas.microsoft.com/office/drawing/2014/main" id="{48439456-A8AE-4186-8B5D-D8FF10BADC19}"/>
              </a:ext>
            </a:extLst>
          </p:cNvPr>
          <p:cNvSpPr/>
          <p:nvPr>
            <p:custDataLst>
              <p:custData r:id="rId1"/>
            </p:custDataLst>
          </p:nvPr>
        </p:nvSpPr>
        <p:spPr>
          <a:xfrm rot="20359169">
            <a:off x="8334363" y="4570286"/>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319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88D2EB-98B5-437E-B20D-F4059B8D7DA3}"/>
              </a:ext>
            </a:extLst>
          </p:cNvPr>
          <p:cNvPicPr>
            <a:picLocks noChangeAspect="1"/>
          </p:cNvPicPr>
          <p:nvPr/>
        </p:nvPicPr>
        <p:blipFill>
          <a:blip r:embed="rId2"/>
          <a:stretch>
            <a:fillRect/>
          </a:stretch>
        </p:blipFill>
        <p:spPr>
          <a:xfrm>
            <a:off x="612330" y="142053"/>
            <a:ext cx="7935328" cy="4567053"/>
          </a:xfrm>
          <a:prstGeom prst="rect">
            <a:avLst/>
          </a:prstGeom>
        </p:spPr>
      </p:pic>
    </p:spTree>
    <p:extLst>
      <p:ext uri="{BB962C8B-B14F-4D97-AF65-F5344CB8AC3E}">
        <p14:creationId xmlns:p14="http://schemas.microsoft.com/office/powerpoint/2010/main" val="1340313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39EFE8-DEBC-43F2-9D7E-E88503DB85EB}"/>
              </a:ext>
            </a:extLst>
          </p:cNvPr>
          <p:cNvPicPr>
            <a:picLocks noChangeAspect="1"/>
          </p:cNvPicPr>
          <p:nvPr/>
        </p:nvPicPr>
        <p:blipFill>
          <a:blip r:embed="rId4"/>
          <a:stretch>
            <a:fillRect/>
          </a:stretch>
        </p:blipFill>
        <p:spPr>
          <a:xfrm>
            <a:off x="612331" y="142053"/>
            <a:ext cx="7925180" cy="4567053"/>
          </a:xfrm>
          <a:prstGeom prst="rect">
            <a:avLst/>
          </a:prstGeom>
        </p:spPr>
      </p:pic>
      <p:sp>
        <p:nvSpPr>
          <p:cNvPr id="5" name="MouseClick">
            <a:extLst>
              <a:ext uri="{FF2B5EF4-FFF2-40B4-BE49-F238E27FC236}">
                <a16:creationId xmlns:a16="http://schemas.microsoft.com/office/drawing/2014/main" id="{7EECB8C5-3572-4A37-BADF-B863F05AFA99}"/>
              </a:ext>
            </a:extLst>
          </p:cNvPr>
          <p:cNvSpPr/>
          <p:nvPr>
            <p:custDataLst>
              <p:custData r:id="rId1"/>
            </p:custDataLst>
          </p:nvPr>
        </p:nvSpPr>
        <p:spPr>
          <a:xfrm rot="20359169">
            <a:off x="1101608" y="1175014"/>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0194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3CBF3-C5FF-42DE-AB1F-D03048B339FA}"/>
              </a:ext>
            </a:extLst>
          </p:cNvPr>
          <p:cNvPicPr>
            <a:picLocks noChangeAspect="1"/>
          </p:cNvPicPr>
          <p:nvPr/>
        </p:nvPicPr>
        <p:blipFill>
          <a:blip r:embed="rId3"/>
          <a:stretch>
            <a:fillRect/>
          </a:stretch>
        </p:blipFill>
        <p:spPr>
          <a:xfrm>
            <a:off x="606489" y="142053"/>
            <a:ext cx="7925180" cy="4579643"/>
          </a:xfrm>
          <a:prstGeom prst="rect">
            <a:avLst/>
          </a:prstGeom>
        </p:spPr>
      </p:pic>
    </p:spTree>
    <p:extLst>
      <p:ext uri="{BB962C8B-B14F-4D97-AF65-F5344CB8AC3E}">
        <p14:creationId xmlns:p14="http://schemas.microsoft.com/office/powerpoint/2010/main" val="2395800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Database Experimentation Assistant</a:t>
            </a:r>
          </a:p>
        </p:txBody>
      </p:sp>
    </p:spTree>
    <p:extLst>
      <p:ext uri="{BB962C8B-B14F-4D97-AF65-F5344CB8AC3E}">
        <p14:creationId xmlns:p14="http://schemas.microsoft.com/office/powerpoint/2010/main" val="107685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7EE67-994C-4A3D-9F87-45B93D1338E6}"/>
              </a:ext>
            </a:extLst>
          </p:cNvPr>
          <p:cNvPicPr>
            <a:picLocks noChangeAspect="1"/>
          </p:cNvPicPr>
          <p:nvPr/>
        </p:nvPicPr>
        <p:blipFill>
          <a:blip r:embed="rId3"/>
          <a:stretch>
            <a:fillRect/>
          </a:stretch>
        </p:blipFill>
        <p:spPr>
          <a:xfrm>
            <a:off x="923345" y="169830"/>
            <a:ext cx="7297312" cy="4800296"/>
          </a:xfrm>
          <a:prstGeom prst="rect">
            <a:avLst/>
          </a:prstGeom>
        </p:spPr>
      </p:pic>
      <p:sp>
        <p:nvSpPr>
          <p:cNvPr id="4" name="MouseClick">
            <a:extLst>
              <a:ext uri="{FF2B5EF4-FFF2-40B4-BE49-F238E27FC236}">
                <a16:creationId xmlns:a16="http://schemas.microsoft.com/office/drawing/2014/main" id="{CA05A1CA-203D-4551-94A3-DB2961623D3D}"/>
              </a:ext>
            </a:extLst>
          </p:cNvPr>
          <p:cNvSpPr/>
          <p:nvPr>
            <p:custDataLst>
              <p:custData r:id="rId1"/>
            </p:custDataLst>
          </p:nvPr>
        </p:nvSpPr>
        <p:spPr>
          <a:xfrm rot="20359169">
            <a:off x="1094112" y="77028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9584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79FE5-1AAB-4825-9C7C-E497468CDD82}"/>
              </a:ext>
            </a:extLst>
          </p:cNvPr>
          <p:cNvPicPr>
            <a:picLocks noChangeAspect="1"/>
          </p:cNvPicPr>
          <p:nvPr/>
        </p:nvPicPr>
        <p:blipFill>
          <a:blip r:embed="rId3"/>
          <a:stretch>
            <a:fillRect/>
          </a:stretch>
        </p:blipFill>
        <p:spPr>
          <a:xfrm>
            <a:off x="923343" y="169830"/>
            <a:ext cx="7297313" cy="4812777"/>
          </a:xfrm>
          <a:prstGeom prst="rect">
            <a:avLst/>
          </a:prstGeom>
        </p:spPr>
      </p:pic>
      <p:sp>
        <p:nvSpPr>
          <p:cNvPr id="8" name="MouseClick">
            <a:extLst>
              <a:ext uri="{FF2B5EF4-FFF2-40B4-BE49-F238E27FC236}">
                <a16:creationId xmlns:a16="http://schemas.microsoft.com/office/drawing/2014/main" id="{EE59DE42-0BDD-440E-B764-7419AE480D8F}"/>
              </a:ext>
            </a:extLst>
          </p:cNvPr>
          <p:cNvSpPr/>
          <p:nvPr>
            <p:custDataLst>
              <p:custData r:id="rId1"/>
            </p:custDataLst>
          </p:nvPr>
        </p:nvSpPr>
        <p:spPr>
          <a:xfrm rot="20359169">
            <a:off x="8030760" y="484984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80520005-1F6D-4592-BFEF-C6665217C47E}"/>
              </a:ext>
            </a:extLst>
          </p:cNvPr>
          <p:cNvSpPr/>
          <p:nvPr/>
        </p:nvSpPr>
        <p:spPr>
          <a:xfrm>
            <a:off x="1236689" y="1251679"/>
            <a:ext cx="1761344" cy="35976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6EE0F60-B231-420D-AD81-F17734A72D3D}"/>
              </a:ext>
            </a:extLst>
          </p:cNvPr>
          <p:cNvCxnSpPr>
            <a:cxnSpLocks/>
          </p:cNvCxnSpPr>
          <p:nvPr/>
        </p:nvCxnSpPr>
        <p:spPr>
          <a:xfrm>
            <a:off x="2998033" y="1611443"/>
            <a:ext cx="667061" cy="14540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7" name="Rectangle: Rounded Corners 16">
            <a:extLst>
              <a:ext uri="{FF2B5EF4-FFF2-40B4-BE49-F238E27FC236}">
                <a16:creationId xmlns:a16="http://schemas.microsoft.com/office/drawing/2014/main" id="{3AEC83C1-6C0C-4644-95FC-28E39E568923}"/>
              </a:ext>
            </a:extLst>
          </p:cNvPr>
          <p:cNvSpPr/>
          <p:nvPr/>
        </p:nvSpPr>
        <p:spPr>
          <a:xfrm>
            <a:off x="3665094" y="2960558"/>
            <a:ext cx="3904937" cy="9293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Must use Trace for SQL Server 2008, use </a:t>
            </a:r>
            <a:r>
              <a:rPr lang="en-US" dirty="0" err="1"/>
              <a:t>xEvents</a:t>
            </a:r>
            <a:r>
              <a:rPr lang="en-US" dirty="0"/>
              <a:t> for later versions</a:t>
            </a:r>
          </a:p>
        </p:txBody>
      </p:sp>
    </p:spTree>
    <p:extLst>
      <p:ext uri="{BB962C8B-B14F-4D97-AF65-F5344CB8AC3E}">
        <p14:creationId xmlns:p14="http://schemas.microsoft.com/office/powerpoint/2010/main" val="26013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8577C-F489-4097-9CAB-F4FE8A230B5D}"/>
              </a:ext>
            </a:extLst>
          </p:cNvPr>
          <p:cNvPicPr>
            <a:picLocks noChangeAspect="1"/>
          </p:cNvPicPr>
          <p:nvPr/>
        </p:nvPicPr>
        <p:blipFill>
          <a:blip r:embed="rId3"/>
          <a:stretch>
            <a:fillRect/>
          </a:stretch>
        </p:blipFill>
        <p:spPr>
          <a:xfrm>
            <a:off x="923345" y="167861"/>
            <a:ext cx="7297312" cy="4796759"/>
          </a:xfrm>
          <a:prstGeom prst="rect">
            <a:avLst/>
          </a:prstGeom>
        </p:spPr>
      </p:pic>
      <p:sp>
        <p:nvSpPr>
          <p:cNvPr id="6" name="MouseClick">
            <a:extLst>
              <a:ext uri="{FF2B5EF4-FFF2-40B4-BE49-F238E27FC236}">
                <a16:creationId xmlns:a16="http://schemas.microsoft.com/office/drawing/2014/main" id="{482D571C-744A-4D75-BDE1-EFD083DBEBBC}"/>
              </a:ext>
            </a:extLst>
          </p:cNvPr>
          <p:cNvSpPr/>
          <p:nvPr>
            <p:custDataLst>
              <p:custData r:id="rId1"/>
            </p:custDataLst>
          </p:nvPr>
        </p:nvSpPr>
        <p:spPr>
          <a:xfrm rot="20359169">
            <a:off x="1067830" y="1004861"/>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6653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01384C-2643-4FD8-908C-C56DB9F7026B}"/>
              </a:ext>
            </a:extLst>
          </p:cNvPr>
          <p:cNvPicPr>
            <a:picLocks noChangeAspect="1"/>
          </p:cNvPicPr>
          <p:nvPr/>
        </p:nvPicPr>
        <p:blipFill>
          <a:blip r:embed="rId3"/>
          <a:stretch>
            <a:fillRect/>
          </a:stretch>
        </p:blipFill>
        <p:spPr>
          <a:xfrm>
            <a:off x="923343" y="167861"/>
            <a:ext cx="7297312" cy="4811060"/>
          </a:xfrm>
          <a:prstGeom prst="rect">
            <a:avLst/>
          </a:prstGeom>
        </p:spPr>
      </p:pic>
      <p:sp>
        <p:nvSpPr>
          <p:cNvPr id="6" name="MouseClick">
            <a:extLst>
              <a:ext uri="{FF2B5EF4-FFF2-40B4-BE49-F238E27FC236}">
                <a16:creationId xmlns:a16="http://schemas.microsoft.com/office/drawing/2014/main" id="{482D571C-744A-4D75-BDE1-EFD083DBEBBC}"/>
              </a:ext>
            </a:extLst>
          </p:cNvPr>
          <p:cNvSpPr/>
          <p:nvPr>
            <p:custDataLst>
              <p:custData r:id="rId1"/>
            </p:custDataLst>
          </p:nvPr>
        </p:nvSpPr>
        <p:spPr>
          <a:xfrm rot="20359169">
            <a:off x="4920302" y="3268376"/>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821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16A07-5435-4646-8B5F-93E8D25B3C86}"/>
              </a:ext>
            </a:extLst>
          </p:cNvPr>
          <p:cNvPicPr>
            <a:picLocks noChangeAspect="1"/>
          </p:cNvPicPr>
          <p:nvPr/>
        </p:nvPicPr>
        <p:blipFill>
          <a:blip r:embed="rId3"/>
          <a:stretch>
            <a:fillRect/>
          </a:stretch>
        </p:blipFill>
        <p:spPr>
          <a:xfrm>
            <a:off x="923345" y="171406"/>
            <a:ext cx="7297312" cy="4807515"/>
          </a:xfrm>
          <a:prstGeom prst="rect">
            <a:avLst/>
          </a:prstGeom>
        </p:spPr>
      </p:pic>
      <p:sp>
        <p:nvSpPr>
          <p:cNvPr id="6" name="MouseClick">
            <a:extLst>
              <a:ext uri="{FF2B5EF4-FFF2-40B4-BE49-F238E27FC236}">
                <a16:creationId xmlns:a16="http://schemas.microsoft.com/office/drawing/2014/main" id="{482D571C-744A-4D75-BDE1-EFD083DBEBBC}"/>
              </a:ext>
            </a:extLst>
          </p:cNvPr>
          <p:cNvSpPr/>
          <p:nvPr>
            <p:custDataLst>
              <p:custData r:id="rId1"/>
            </p:custDataLst>
          </p:nvPr>
        </p:nvSpPr>
        <p:spPr>
          <a:xfrm rot="20359169">
            <a:off x="8030759" y="4848265"/>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2638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A6D3C8-210D-41D4-A61B-D11EC5BE2F79}"/>
              </a:ext>
            </a:extLst>
          </p:cNvPr>
          <p:cNvPicPr>
            <a:picLocks noChangeAspect="1"/>
          </p:cNvPicPr>
          <p:nvPr/>
        </p:nvPicPr>
        <p:blipFill>
          <a:blip r:embed="rId3"/>
          <a:stretch>
            <a:fillRect/>
          </a:stretch>
        </p:blipFill>
        <p:spPr>
          <a:xfrm>
            <a:off x="923344" y="171406"/>
            <a:ext cx="7297312" cy="4807515"/>
          </a:xfrm>
          <a:prstGeom prst="rect">
            <a:avLst/>
          </a:prstGeom>
        </p:spPr>
      </p:pic>
      <p:sp>
        <p:nvSpPr>
          <p:cNvPr id="6" name="MouseClick">
            <a:extLst>
              <a:ext uri="{FF2B5EF4-FFF2-40B4-BE49-F238E27FC236}">
                <a16:creationId xmlns:a16="http://schemas.microsoft.com/office/drawing/2014/main" id="{482D571C-744A-4D75-BDE1-EFD083DBEBBC}"/>
              </a:ext>
            </a:extLst>
          </p:cNvPr>
          <p:cNvSpPr/>
          <p:nvPr>
            <p:custDataLst>
              <p:custData r:id="rId1"/>
            </p:custDataLst>
          </p:nvPr>
        </p:nvSpPr>
        <p:spPr>
          <a:xfrm rot="20359169">
            <a:off x="1060333" y="124313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8672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AE2A5E8B-67CF-46D4-80CA-286DC9FB10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360699" y="385763"/>
            <a:ext cx="1423314" cy="1443037"/>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Pam Lahoud</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Sr. Program Manager, 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dirty="0"/>
              <a:t>/</a:t>
            </a:r>
            <a:r>
              <a:rPr lang="en-US" dirty="0" err="1"/>
              <a:t>pam_lahoud</a:t>
            </a:r>
            <a:endParaRPr lang="en-US" dirty="0"/>
          </a:p>
          <a:p>
            <a:r>
              <a:rPr lang="en-US" dirty="0"/>
              <a:t>@</a:t>
            </a:r>
            <a:r>
              <a:rPr lang="en-US" dirty="0" err="1"/>
              <a:t>SQLGoddess</a:t>
            </a:r>
            <a:endParaRPr lang="en-US" dirty="0"/>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r>
              <a:rPr lang="en-US" dirty="0"/>
              <a:t>Microsoft Certified Master</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dirty="0"/>
              <a:t>Program Manager in SQL Server engineering, focus on Storage Engine</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8E878-A3E9-4A82-81EB-A3E08FE807FC}"/>
              </a:ext>
            </a:extLst>
          </p:cNvPr>
          <p:cNvPicPr>
            <a:picLocks noChangeAspect="1"/>
          </p:cNvPicPr>
          <p:nvPr/>
        </p:nvPicPr>
        <p:blipFill>
          <a:blip r:embed="rId3"/>
          <a:stretch>
            <a:fillRect/>
          </a:stretch>
        </p:blipFill>
        <p:spPr>
          <a:xfrm>
            <a:off x="923344" y="171406"/>
            <a:ext cx="7297312" cy="4814611"/>
          </a:xfrm>
          <a:prstGeom prst="rect">
            <a:avLst/>
          </a:prstGeom>
        </p:spPr>
      </p:pic>
      <p:sp>
        <p:nvSpPr>
          <p:cNvPr id="6" name="MouseClick">
            <a:extLst>
              <a:ext uri="{FF2B5EF4-FFF2-40B4-BE49-F238E27FC236}">
                <a16:creationId xmlns:a16="http://schemas.microsoft.com/office/drawing/2014/main" id="{482D571C-744A-4D75-BDE1-EFD083DBEBBC}"/>
              </a:ext>
            </a:extLst>
          </p:cNvPr>
          <p:cNvSpPr/>
          <p:nvPr>
            <p:custDataLst>
              <p:custData r:id="rId1"/>
            </p:custDataLst>
          </p:nvPr>
        </p:nvSpPr>
        <p:spPr>
          <a:xfrm rot="20359169">
            <a:off x="4875330" y="2884554"/>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054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CBBEE7-C4A3-4814-9341-08A65F40A2CC}"/>
              </a:ext>
            </a:extLst>
          </p:cNvPr>
          <p:cNvPicPr>
            <a:picLocks noChangeAspect="1"/>
          </p:cNvPicPr>
          <p:nvPr/>
        </p:nvPicPr>
        <p:blipFill>
          <a:blip r:embed="rId3"/>
          <a:stretch>
            <a:fillRect/>
          </a:stretch>
        </p:blipFill>
        <p:spPr>
          <a:xfrm>
            <a:off x="923345" y="171406"/>
            <a:ext cx="7297312" cy="4814721"/>
          </a:xfrm>
          <a:prstGeom prst="rect">
            <a:avLst/>
          </a:prstGeom>
        </p:spPr>
      </p:pic>
      <p:sp>
        <p:nvSpPr>
          <p:cNvPr id="6" name="MouseClick">
            <a:extLst>
              <a:ext uri="{FF2B5EF4-FFF2-40B4-BE49-F238E27FC236}">
                <a16:creationId xmlns:a16="http://schemas.microsoft.com/office/drawing/2014/main" id="{482D571C-744A-4D75-BDE1-EFD083DBEBBC}"/>
              </a:ext>
            </a:extLst>
          </p:cNvPr>
          <p:cNvSpPr/>
          <p:nvPr>
            <p:custDataLst>
              <p:custData r:id="rId1"/>
            </p:custDataLst>
          </p:nvPr>
        </p:nvSpPr>
        <p:spPr>
          <a:xfrm rot="20359169">
            <a:off x="4995252" y="3109407"/>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3565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D27B96-A4D5-4145-8C97-6B73E7920162}"/>
              </a:ext>
            </a:extLst>
          </p:cNvPr>
          <p:cNvPicPr>
            <a:picLocks noChangeAspect="1"/>
          </p:cNvPicPr>
          <p:nvPr/>
        </p:nvPicPr>
        <p:blipFill>
          <a:blip r:embed="rId3"/>
          <a:stretch>
            <a:fillRect/>
          </a:stretch>
        </p:blipFill>
        <p:spPr>
          <a:xfrm>
            <a:off x="923343" y="171406"/>
            <a:ext cx="7297312" cy="4816441"/>
          </a:xfrm>
          <a:prstGeom prst="rect">
            <a:avLst/>
          </a:prstGeom>
        </p:spPr>
      </p:pic>
      <p:sp>
        <p:nvSpPr>
          <p:cNvPr id="6" name="MouseClick">
            <a:extLst>
              <a:ext uri="{FF2B5EF4-FFF2-40B4-BE49-F238E27FC236}">
                <a16:creationId xmlns:a16="http://schemas.microsoft.com/office/drawing/2014/main" id="{482D571C-744A-4D75-BDE1-EFD083DBEBBC}"/>
              </a:ext>
            </a:extLst>
          </p:cNvPr>
          <p:cNvSpPr/>
          <p:nvPr>
            <p:custDataLst>
              <p:custData r:id="rId1"/>
            </p:custDataLst>
          </p:nvPr>
        </p:nvSpPr>
        <p:spPr>
          <a:xfrm rot="20359169">
            <a:off x="8030758" y="4848264"/>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5285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BA5AD-CE77-4B70-AA4D-9924E8BFF4DB}"/>
              </a:ext>
            </a:extLst>
          </p:cNvPr>
          <p:cNvPicPr>
            <a:picLocks noChangeAspect="1"/>
          </p:cNvPicPr>
          <p:nvPr/>
        </p:nvPicPr>
        <p:blipFill>
          <a:blip r:embed="rId3"/>
          <a:stretch>
            <a:fillRect/>
          </a:stretch>
        </p:blipFill>
        <p:spPr>
          <a:xfrm>
            <a:off x="923345" y="171406"/>
            <a:ext cx="7297312" cy="4814721"/>
          </a:xfrm>
          <a:prstGeom prst="rect">
            <a:avLst/>
          </a:prstGeom>
        </p:spPr>
      </p:pic>
      <p:sp>
        <p:nvSpPr>
          <p:cNvPr id="6" name="MouseClick">
            <a:extLst>
              <a:ext uri="{FF2B5EF4-FFF2-40B4-BE49-F238E27FC236}">
                <a16:creationId xmlns:a16="http://schemas.microsoft.com/office/drawing/2014/main" id="{482D571C-744A-4D75-BDE1-EFD083DBEBBC}"/>
              </a:ext>
            </a:extLst>
          </p:cNvPr>
          <p:cNvSpPr/>
          <p:nvPr>
            <p:custDataLst>
              <p:custData r:id="rId1"/>
            </p:custDataLst>
          </p:nvPr>
        </p:nvSpPr>
        <p:spPr>
          <a:xfrm rot="20359169">
            <a:off x="2079662" y="1400526"/>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958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27AF5-18F9-41AB-BB98-F6678EB77CA6}"/>
              </a:ext>
            </a:extLst>
          </p:cNvPr>
          <p:cNvPicPr>
            <a:picLocks noChangeAspect="1"/>
          </p:cNvPicPr>
          <p:nvPr/>
        </p:nvPicPr>
        <p:blipFill>
          <a:blip r:embed="rId4"/>
          <a:stretch>
            <a:fillRect/>
          </a:stretch>
        </p:blipFill>
        <p:spPr>
          <a:xfrm>
            <a:off x="1167725" y="130098"/>
            <a:ext cx="6808549" cy="4883304"/>
          </a:xfrm>
          <a:prstGeom prst="rect">
            <a:avLst/>
          </a:prstGeom>
        </p:spPr>
      </p:pic>
      <p:sp>
        <p:nvSpPr>
          <p:cNvPr id="6" name="MouseClick">
            <a:extLst>
              <a:ext uri="{FF2B5EF4-FFF2-40B4-BE49-F238E27FC236}">
                <a16:creationId xmlns:a16="http://schemas.microsoft.com/office/drawing/2014/main" id="{E167D9E4-9D01-47AF-97E9-B9CEEA700B9E}"/>
              </a:ext>
            </a:extLst>
          </p:cNvPr>
          <p:cNvSpPr/>
          <p:nvPr>
            <p:custDataLst>
              <p:custData r:id="rId1"/>
            </p:custDataLst>
          </p:nvPr>
        </p:nvSpPr>
        <p:spPr>
          <a:xfrm rot="20359169">
            <a:off x="3301360" y="4008814"/>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6917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E384C-70E3-4BA9-9C84-58463063996E}"/>
              </a:ext>
            </a:extLst>
          </p:cNvPr>
          <p:cNvPicPr>
            <a:picLocks noChangeAspect="1"/>
          </p:cNvPicPr>
          <p:nvPr/>
        </p:nvPicPr>
        <p:blipFill>
          <a:blip r:embed="rId4"/>
          <a:stretch>
            <a:fillRect/>
          </a:stretch>
        </p:blipFill>
        <p:spPr>
          <a:xfrm>
            <a:off x="874017" y="130098"/>
            <a:ext cx="7395965" cy="4883304"/>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779343" y="2840934"/>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443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4297FE-A6AA-41B7-93C3-1C0333C1EF10}"/>
              </a:ext>
            </a:extLst>
          </p:cNvPr>
          <p:cNvPicPr>
            <a:picLocks noChangeAspect="1"/>
          </p:cNvPicPr>
          <p:nvPr/>
        </p:nvPicPr>
        <p:blipFill>
          <a:blip r:embed="rId3"/>
          <a:stretch>
            <a:fillRect/>
          </a:stretch>
        </p:blipFill>
        <p:spPr>
          <a:xfrm>
            <a:off x="874018" y="130098"/>
            <a:ext cx="7412352" cy="4883304"/>
          </a:xfrm>
          <a:prstGeom prst="rect">
            <a:avLst/>
          </a:prstGeom>
        </p:spPr>
      </p:pic>
    </p:spTree>
    <p:extLst>
      <p:ext uri="{BB962C8B-B14F-4D97-AF65-F5344CB8AC3E}">
        <p14:creationId xmlns:p14="http://schemas.microsoft.com/office/powerpoint/2010/main" val="365193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EBDA64-6281-4A0B-AB38-5D890C4549AA}"/>
              </a:ext>
            </a:extLst>
          </p:cNvPr>
          <p:cNvSpPr>
            <a:spLocks noGrp="1"/>
          </p:cNvSpPr>
          <p:nvPr>
            <p:ph type="body" sz="quarter" idx="11"/>
          </p:nvPr>
        </p:nvSpPr>
        <p:spPr/>
        <p:txBody>
          <a:bodyPr/>
          <a:lstStyle/>
          <a:p>
            <a:r>
              <a:rPr lang="en-US" dirty="0"/>
              <a:t>Post-</a:t>
            </a:r>
          </a:p>
          <a:p>
            <a:r>
              <a:rPr lang="en-US" dirty="0"/>
              <a:t>Migration</a:t>
            </a:r>
          </a:p>
        </p:txBody>
      </p:sp>
      <p:pic>
        <p:nvPicPr>
          <p:cNvPr id="2" name="Picture 1">
            <a:extLst>
              <a:ext uri="{FF2B5EF4-FFF2-40B4-BE49-F238E27FC236}">
                <a16:creationId xmlns:a16="http://schemas.microsoft.com/office/drawing/2014/main" id="{7919052A-2CE7-4AB7-AD24-70160E31FBFC}"/>
              </a:ext>
            </a:extLst>
          </p:cNvPr>
          <p:cNvPicPr>
            <a:picLocks noChangeAspect="1"/>
          </p:cNvPicPr>
          <p:nvPr/>
        </p:nvPicPr>
        <p:blipFill>
          <a:blip r:embed="rId2"/>
          <a:stretch>
            <a:fillRect/>
          </a:stretch>
        </p:blipFill>
        <p:spPr>
          <a:xfrm>
            <a:off x="3310128" y="2825496"/>
            <a:ext cx="5404104" cy="1730342"/>
          </a:xfrm>
          <a:prstGeom prst="rect">
            <a:avLst/>
          </a:prstGeom>
        </p:spPr>
      </p:pic>
    </p:spTree>
    <p:extLst>
      <p:ext uri="{BB962C8B-B14F-4D97-AF65-F5344CB8AC3E}">
        <p14:creationId xmlns:p14="http://schemas.microsoft.com/office/powerpoint/2010/main" val="2523901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A9CC8-935E-4288-9F85-3CEFDF7D99A6}"/>
              </a:ext>
            </a:extLst>
          </p:cNvPr>
          <p:cNvSpPr>
            <a:spLocks noGrp="1"/>
          </p:cNvSpPr>
          <p:nvPr>
            <p:ph type="title"/>
          </p:nvPr>
        </p:nvSpPr>
        <p:spPr/>
        <p:txBody>
          <a:bodyPr/>
          <a:lstStyle/>
          <a:p>
            <a:r>
              <a:rPr lang="en-US" dirty="0"/>
              <a:t>Am I done yet?</a:t>
            </a:r>
          </a:p>
        </p:txBody>
      </p:sp>
      <p:sp>
        <p:nvSpPr>
          <p:cNvPr id="5" name="Text Placeholder 4">
            <a:extLst>
              <a:ext uri="{FF2B5EF4-FFF2-40B4-BE49-F238E27FC236}">
                <a16:creationId xmlns:a16="http://schemas.microsoft.com/office/drawing/2014/main" id="{76F7DEE0-D9D0-4973-BB00-1D1FB54949BD}"/>
              </a:ext>
            </a:extLst>
          </p:cNvPr>
          <p:cNvSpPr>
            <a:spLocks noGrp="1"/>
          </p:cNvSpPr>
          <p:nvPr>
            <p:ph type="body" sz="quarter" idx="21"/>
          </p:nvPr>
        </p:nvSpPr>
        <p:spPr/>
        <p:txBody>
          <a:bodyPr/>
          <a:lstStyle/>
          <a:p>
            <a:r>
              <a:rPr lang="en-US" dirty="0"/>
              <a:t>Be sure to check out Pedro Lopes’ session this afternoon at 4:45 PM to learn more about Compatibility Certification and the Query Tuning Assistant tool.</a:t>
            </a:r>
          </a:p>
        </p:txBody>
      </p:sp>
      <p:sp>
        <p:nvSpPr>
          <p:cNvPr id="4" name="Text Placeholder 3">
            <a:extLst>
              <a:ext uri="{FF2B5EF4-FFF2-40B4-BE49-F238E27FC236}">
                <a16:creationId xmlns:a16="http://schemas.microsoft.com/office/drawing/2014/main" id="{4D8D3147-E271-448A-8011-14C0DDE40653}"/>
              </a:ext>
            </a:extLst>
          </p:cNvPr>
          <p:cNvSpPr>
            <a:spLocks noGrp="1"/>
          </p:cNvSpPr>
          <p:nvPr>
            <p:ph type="body" sz="quarter" idx="10"/>
          </p:nvPr>
        </p:nvSpPr>
        <p:spPr/>
        <p:txBody>
          <a:bodyPr/>
          <a:lstStyle/>
          <a:p>
            <a:r>
              <a:rPr lang="en-US" dirty="0"/>
              <a:t>SQL Server Migration: The Last Mile</a:t>
            </a:r>
          </a:p>
        </p:txBody>
      </p:sp>
    </p:spTree>
    <p:extLst>
      <p:ext uri="{BB962C8B-B14F-4D97-AF65-F5344CB8AC3E}">
        <p14:creationId xmlns:p14="http://schemas.microsoft.com/office/powerpoint/2010/main" val="928382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37361A-76AF-4000-9CE1-907ECD94C003}"/>
              </a:ext>
            </a:extLst>
          </p:cNvPr>
          <p:cNvSpPr>
            <a:spLocks noGrp="1"/>
          </p:cNvSpPr>
          <p:nvPr>
            <p:ph type="title"/>
          </p:nvPr>
        </p:nvSpPr>
        <p:spPr/>
        <p:txBody>
          <a:bodyPr/>
          <a:lstStyle/>
          <a:p>
            <a:r>
              <a:rPr lang="en-US" dirty="0"/>
              <a:t>Modernization Tools Breakdown</a:t>
            </a:r>
          </a:p>
        </p:txBody>
      </p:sp>
      <p:graphicFrame>
        <p:nvGraphicFramePr>
          <p:cNvPr id="11" name="Diagram 10">
            <a:extLst>
              <a:ext uri="{FF2B5EF4-FFF2-40B4-BE49-F238E27FC236}">
                <a16:creationId xmlns:a16="http://schemas.microsoft.com/office/drawing/2014/main" id="{D5E0F5C7-9E13-4A77-BDC9-779B2F49BF36}"/>
              </a:ext>
            </a:extLst>
          </p:cNvPr>
          <p:cNvGraphicFramePr/>
          <p:nvPr>
            <p:extLst>
              <p:ext uri="{D42A27DB-BD31-4B8C-83A1-F6EECF244321}">
                <p14:modId xmlns:p14="http://schemas.microsoft.com/office/powerpoint/2010/main" val="2542111081"/>
              </p:ext>
            </p:extLst>
          </p:nvPr>
        </p:nvGraphicFramePr>
        <p:xfrm>
          <a:off x="322028" y="888806"/>
          <a:ext cx="8499944" cy="3844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9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95021AE8-C5C8-410E-84C3-F6A2D2F4311A}"/>
                                            </p:graphicEl>
                                          </p:spTgt>
                                        </p:tgtEl>
                                        <p:attrNameLst>
                                          <p:attrName>style.visibility</p:attrName>
                                        </p:attrNameLst>
                                      </p:cBhvr>
                                      <p:to>
                                        <p:strVal val="visible"/>
                                      </p:to>
                                    </p:set>
                                    <p:animEffect transition="in" filter="fade">
                                      <p:cBhvr>
                                        <p:cTn id="7" dur="500"/>
                                        <p:tgtEl>
                                          <p:spTgt spid="11">
                                            <p:graphicEl>
                                              <a:dgm id="{95021AE8-C5C8-410E-84C3-F6A2D2F4311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56B8DCFE-EB97-4751-8DE1-49B10132E3F8}"/>
                                            </p:graphicEl>
                                          </p:spTgt>
                                        </p:tgtEl>
                                        <p:attrNameLst>
                                          <p:attrName>style.visibility</p:attrName>
                                        </p:attrNameLst>
                                      </p:cBhvr>
                                      <p:to>
                                        <p:strVal val="visible"/>
                                      </p:to>
                                    </p:set>
                                    <p:animEffect transition="in" filter="fade">
                                      <p:cBhvr>
                                        <p:cTn id="10" dur="500"/>
                                        <p:tgtEl>
                                          <p:spTgt spid="11">
                                            <p:graphicEl>
                                              <a:dgm id="{56B8DCFE-EB97-4751-8DE1-49B10132E3F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graphicEl>
                                              <a:dgm id="{AB6293DE-B5B5-4D19-97EF-5D33AE2BAC99}"/>
                                            </p:graphicEl>
                                          </p:spTgt>
                                        </p:tgtEl>
                                        <p:attrNameLst>
                                          <p:attrName>style.visibility</p:attrName>
                                        </p:attrNameLst>
                                      </p:cBhvr>
                                      <p:to>
                                        <p:strVal val="visible"/>
                                      </p:to>
                                    </p:set>
                                    <p:animEffect transition="in" filter="fade">
                                      <p:cBhvr>
                                        <p:cTn id="13" dur="500"/>
                                        <p:tgtEl>
                                          <p:spTgt spid="11">
                                            <p:graphicEl>
                                              <a:dgm id="{AB6293DE-B5B5-4D19-97EF-5D33AE2BAC9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graphicEl>
                                              <a:dgm id="{72A0CBEE-1D3F-4B51-B196-6756B6EDC2FA}"/>
                                            </p:graphicEl>
                                          </p:spTgt>
                                        </p:tgtEl>
                                        <p:attrNameLst>
                                          <p:attrName>style.visibility</p:attrName>
                                        </p:attrNameLst>
                                      </p:cBhvr>
                                      <p:to>
                                        <p:strVal val="visible"/>
                                      </p:to>
                                    </p:set>
                                    <p:animEffect transition="in" filter="fade">
                                      <p:cBhvr>
                                        <p:cTn id="18" dur="500"/>
                                        <p:tgtEl>
                                          <p:spTgt spid="11">
                                            <p:graphicEl>
                                              <a:dgm id="{72A0CBEE-1D3F-4B51-B196-6756B6EDC2F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3702A193-B61B-44C0-8B22-5DC665017FEE}"/>
                                            </p:graphicEl>
                                          </p:spTgt>
                                        </p:tgtEl>
                                        <p:attrNameLst>
                                          <p:attrName>style.visibility</p:attrName>
                                        </p:attrNameLst>
                                      </p:cBhvr>
                                      <p:to>
                                        <p:strVal val="visible"/>
                                      </p:to>
                                    </p:set>
                                    <p:animEffect transition="in" filter="fade">
                                      <p:cBhvr>
                                        <p:cTn id="21" dur="500"/>
                                        <p:tgtEl>
                                          <p:spTgt spid="11">
                                            <p:graphicEl>
                                              <a:dgm id="{3702A193-B61B-44C0-8B22-5DC665017FEE}"/>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graphicEl>
                                              <a:dgm id="{0290703A-9219-47DD-8304-B3F8B17E721B}"/>
                                            </p:graphicEl>
                                          </p:spTgt>
                                        </p:tgtEl>
                                        <p:attrNameLst>
                                          <p:attrName>style.visibility</p:attrName>
                                        </p:attrNameLst>
                                      </p:cBhvr>
                                      <p:to>
                                        <p:strVal val="visible"/>
                                      </p:to>
                                    </p:set>
                                    <p:animEffect transition="in" filter="fade">
                                      <p:cBhvr>
                                        <p:cTn id="24" dur="500"/>
                                        <p:tgtEl>
                                          <p:spTgt spid="11">
                                            <p:graphicEl>
                                              <a:dgm id="{0290703A-9219-47DD-8304-B3F8B17E721B}"/>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graphicEl>
                                              <a:dgm id="{00B69570-92FA-43A8-BD66-47395E527DF8}"/>
                                            </p:graphicEl>
                                          </p:spTgt>
                                        </p:tgtEl>
                                        <p:attrNameLst>
                                          <p:attrName>style.visibility</p:attrName>
                                        </p:attrNameLst>
                                      </p:cBhvr>
                                      <p:to>
                                        <p:strVal val="visible"/>
                                      </p:to>
                                    </p:set>
                                    <p:animEffect transition="in" filter="fade">
                                      <p:cBhvr>
                                        <p:cTn id="29" dur="500"/>
                                        <p:tgtEl>
                                          <p:spTgt spid="11">
                                            <p:graphicEl>
                                              <a:dgm id="{00B69570-92FA-43A8-BD66-47395E527DF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graphicEl>
                                              <a:dgm id="{6A1D6948-278A-4CC5-A636-BF3BC7076EDF}"/>
                                            </p:graphicEl>
                                          </p:spTgt>
                                        </p:tgtEl>
                                        <p:attrNameLst>
                                          <p:attrName>style.visibility</p:attrName>
                                        </p:attrNameLst>
                                      </p:cBhvr>
                                      <p:to>
                                        <p:strVal val="visible"/>
                                      </p:to>
                                    </p:set>
                                    <p:animEffect transition="in" filter="fade">
                                      <p:cBhvr>
                                        <p:cTn id="32" dur="500"/>
                                        <p:tgtEl>
                                          <p:spTgt spid="11">
                                            <p:graphicEl>
                                              <a:dgm id="{6A1D6948-278A-4CC5-A636-BF3BC7076EDF}"/>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graphicEl>
                                              <a:dgm id="{606CF0FB-D85D-4388-937B-7502D7D264EF}"/>
                                            </p:graphicEl>
                                          </p:spTgt>
                                        </p:tgtEl>
                                        <p:attrNameLst>
                                          <p:attrName>style.visibility</p:attrName>
                                        </p:attrNameLst>
                                      </p:cBhvr>
                                      <p:to>
                                        <p:strVal val="visible"/>
                                      </p:to>
                                    </p:set>
                                    <p:animEffect transition="in" filter="fade">
                                      <p:cBhvr>
                                        <p:cTn id="35" dur="500"/>
                                        <p:tgtEl>
                                          <p:spTgt spid="11">
                                            <p:graphicEl>
                                              <a:dgm id="{606CF0FB-D85D-4388-937B-7502D7D264EF}"/>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graphicEl>
                                              <a:dgm id="{5E8A2673-6A9D-43FA-AF50-5DA19C65D847}"/>
                                            </p:graphicEl>
                                          </p:spTgt>
                                        </p:tgtEl>
                                        <p:attrNameLst>
                                          <p:attrName>style.visibility</p:attrName>
                                        </p:attrNameLst>
                                      </p:cBhvr>
                                      <p:to>
                                        <p:strVal val="visible"/>
                                      </p:to>
                                    </p:set>
                                    <p:animEffect transition="in" filter="fade">
                                      <p:cBhvr>
                                        <p:cTn id="38" dur="500"/>
                                        <p:tgtEl>
                                          <p:spTgt spid="11">
                                            <p:graphicEl>
                                              <a:dgm id="{5E8A2673-6A9D-43FA-AF50-5DA19C65D84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graphicEl>
                                              <a:dgm id="{010C7AA1-A178-4411-889D-D58F744F307C}"/>
                                            </p:graphicEl>
                                          </p:spTgt>
                                        </p:tgtEl>
                                        <p:attrNameLst>
                                          <p:attrName>style.visibility</p:attrName>
                                        </p:attrNameLst>
                                      </p:cBhvr>
                                      <p:to>
                                        <p:strVal val="visible"/>
                                      </p:to>
                                    </p:set>
                                    <p:animEffect transition="in" filter="fade">
                                      <p:cBhvr>
                                        <p:cTn id="43" dur="500"/>
                                        <p:tgtEl>
                                          <p:spTgt spid="11">
                                            <p:graphicEl>
                                              <a:dgm id="{010C7AA1-A178-4411-889D-D58F744F307C}"/>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graphicEl>
                                              <a:dgm id="{88EB8538-B356-42ED-A504-E1F2992A58DF}"/>
                                            </p:graphicEl>
                                          </p:spTgt>
                                        </p:tgtEl>
                                        <p:attrNameLst>
                                          <p:attrName>style.visibility</p:attrName>
                                        </p:attrNameLst>
                                      </p:cBhvr>
                                      <p:to>
                                        <p:strVal val="visible"/>
                                      </p:to>
                                    </p:set>
                                    <p:animEffect transition="in" filter="fade">
                                      <p:cBhvr>
                                        <p:cTn id="46" dur="500"/>
                                        <p:tgtEl>
                                          <p:spTgt spid="11">
                                            <p:graphicEl>
                                              <a:dgm id="{88EB8538-B356-42ED-A504-E1F2992A58DF}"/>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graphicEl>
                                              <a:dgm id="{AB8D807A-351B-4A0D-A905-81D5B219DCE7}"/>
                                            </p:graphicEl>
                                          </p:spTgt>
                                        </p:tgtEl>
                                        <p:attrNameLst>
                                          <p:attrName>style.visibility</p:attrName>
                                        </p:attrNameLst>
                                      </p:cBhvr>
                                      <p:to>
                                        <p:strVal val="visible"/>
                                      </p:to>
                                    </p:set>
                                    <p:animEffect transition="in" filter="fade">
                                      <p:cBhvr>
                                        <p:cTn id="49" dur="500"/>
                                        <p:tgtEl>
                                          <p:spTgt spid="11">
                                            <p:graphicEl>
                                              <a:dgm id="{AB8D807A-351B-4A0D-A905-81D5B219DC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lvlAtOnc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891" y="-239509"/>
            <a:ext cx="6274340" cy="993528"/>
          </a:xfrm>
        </p:spPr>
        <p:txBody>
          <a:bodyPr anchor="b"/>
          <a:lstStyle/>
          <a:p>
            <a:pPr>
              <a:lnSpc>
                <a:spcPct val="100000"/>
              </a:lnSpc>
            </a:pPr>
            <a:r>
              <a:rPr lang="en-US" sz="3000" dirty="0"/>
              <a:t>PASS Summit Learning Pathway:</a:t>
            </a:r>
            <a:br>
              <a:rPr lang="en-US" sz="2400" dirty="0">
                <a:solidFill>
                  <a:srgbClr val="533193"/>
                </a:solidFill>
              </a:rPr>
            </a:br>
            <a:r>
              <a:rPr lang="en-US" sz="1500" dirty="0">
                <a:solidFill>
                  <a:srgbClr val="533193"/>
                </a:solidFill>
              </a:rPr>
              <a:t>Modernizing with SQL Server 2019</a:t>
            </a:r>
            <a:endParaRPr lang="en-US" sz="2100" dirty="0">
              <a:solidFill>
                <a:srgbClr val="533193"/>
              </a:solidFill>
            </a:endParaRPr>
          </a:p>
        </p:txBody>
      </p:sp>
      <p:sp>
        <p:nvSpPr>
          <p:cNvPr id="3" name="Text Placeholder 2"/>
          <p:cNvSpPr>
            <a:spLocks noGrp="1"/>
          </p:cNvSpPr>
          <p:nvPr>
            <p:ph type="body" sz="quarter" idx="10"/>
          </p:nvPr>
        </p:nvSpPr>
        <p:spPr>
          <a:xfrm>
            <a:off x="3509783" y="2530736"/>
            <a:ext cx="4183312" cy="317480"/>
          </a:xfrm>
          <a:ln>
            <a:noFill/>
          </a:ln>
        </p:spPr>
        <p:txBody>
          <a:bodyPr anchor="b"/>
          <a:lstStyle/>
          <a:p>
            <a:r>
              <a:rPr lang="en-US" sz="1200" b="0" dirty="0"/>
              <a:t>Modernizing Your SQL Server the Right Way</a:t>
            </a:r>
          </a:p>
        </p:txBody>
      </p:sp>
      <p:sp>
        <p:nvSpPr>
          <p:cNvPr id="4" name="Text Placeholder 3"/>
          <p:cNvSpPr>
            <a:spLocks noGrp="1"/>
          </p:cNvSpPr>
          <p:nvPr>
            <p:ph type="body" sz="quarter" idx="26"/>
          </p:nvPr>
        </p:nvSpPr>
        <p:spPr>
          <a:xfrm>
            <a:off x="3509783" y="2792541"/>
            <a:ext cx="2770522" cy="640450"/>
          </a:xfrm>
          <a:ln>
            <a:noFill/>
          </a:ln>
        </p:spPr>
        <p:txBody>
          <a:bodyPr/>
          <a:lstStyle/>
          <a:p>
            <a:r>
              <a:rPr lang="en-US" sz="900" b="1" dirty="0">
                <a:latin typeface="Segoe UI Semibold" panose="020B0502040204020203" pitchFamily="34" charset="0"/>
              </a:rPr>
              <a:t>Pam </a:t>
            </a:r>
            <a:r>
              <a:rPr lang="en-US" sz="900" b="1" dirty="0" err="1">
                <a:latin typeface="Segoe UI Semibold" panose="020B0502040204020203" pitchFamily="34" charset="0"/>
              </a:rPr>
              <a:t>Lahoud</a:t>
            </a:r>
            <a:endParaRPr lang="en-US" sz="900" b="1" dirty="0">
              <a:latin typeface="Segoe UI Semibold" panose="020B0502040204020203" pitchFamily="34" charset="0"/>
            </a:endParaRPr>
          </a:p>
          <a:p>
            <a:r>
              <a:rPr lang="en-US" sz="900" dirty="0"/>
              <a:t>Thursday November 07, 1:30 PM</a:t>
            </a:r>
          </a:p>
          <a:p>
            <a:r>
              <a:rPr lang="en-US" sz="900" dirty="0"/>
              <a:t>Tahoma 3-4</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53" y="4363696"/>
            <a:ext cx="1230944" cy="931042"/>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47501" y="4332083"/>
            <a:ext cx="152005" cy="152005"/>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3246667" y="2662465"/>
            <a:ext cx="152005" cy="152005"/>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rot="5400000" flipH="1" flipV="1">
            <a:off x="2260582" y="3441302"/>
            <a:ext cx="1688920" cy="28325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59143" y="3506471"/>
            <a:ext cx="152005" cy="152005"/>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endCxn id="21" idx="0"/>
          </p:cNvCxnSpPr>
          <p:nvPr/>
        </p:nvCxnSpPr>
        <p:spPr>
          <a:xfrm rot="16200000" flipH="1">
            <a:off x="2769074" y="3929657"/>
            <a:ext cx="673604" cy="283250"/>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0800000" flipV="1">
            <a:off x="2964252" y="3582473"/>
            <a:ext cx="294892" cy="571644"/>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E77EA813-1738-4DCE-AE16-DB2B540C2DAD}"/>
              </a:ext>
            </a:extLst>
          </p:cNvPr>
          <p:cNvSpPr txBox="1">
            <a:spLocks/>
          </p:cNvSpPr>
          <p:nvPr/>
        </p:nvSpPr>
        <p:spPr>
          <a:xfrm>
            <a:off x="3521424" y="3375704"/>
            <a:ext cx="4183312"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050" dirty="0">
                <a:solidFill>
                  <a:srgbClr val="533193"/>
                </a:solidFill>
              </a:rPr>
              <a:t>SQL Server Migration: The Last Mile</a:t>
            </a:r>
          </a:p>
        </p:txBody>
      </p:sp>
      <p:sp>
        <p:nvSpPr>
          <p:cNvPr id="39" name="Text Placeholder 3">
            <a:extLst>
              <a:ext uri="{FF2B5EF4-FFF2-40B4-BE49-F238E27FC236}">
                <a16:creationId xmlns:a16="http://schemas.microsoft.com/office/drawing/2014/main" id="{ADD5EF79-E772-4590-B1A4-CB9A406FE157}"/>
              </a:ext>
            </a:extLst>
          </p:cNvPr>
          <p:cNvSpPr txBox="1">
            <a:spLocks/>
          </p:cNvSpPr>
          <p:nvPr/>
        </p:nvSpPr>
        <p:spPr>
          <a:xfrm>
            <a:off x="3521424" y="3637509"/>
            <a:ext cx="227051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900" b="1" dirty="0">
                <a:latin typeface="Segoe UI Semibold" panose="020B0502040204020203" pitchFamily="34" charset="0"/>
              </a:rPr>
              <a:t>Pedro Lopes</a:t>
            </a:r>
          </a:p>
          <a:p>
            <a:r>
              <a:rPr lang="en-US" sz="900" dirty="0"/>
              <a:t>Thursday, November 07, 4:45 PM</a:t>
            </a:r>
          </a:p>
          <a:p>
            <a:r>
              <a:rPr lang="en-US" sz="900" dirty="0"/>
              <a:t>Room 3AB</a:t>
            </a:r>
          </a:p>
        </p:txBody>
      </p:sp>
      <p:sp>
        <p:nvSpPr>
          <p:cNvPr id="40" name="Text Placeholder 2">
            <a:extLst>
              <a:ext uri="{FF2B5EF4-FFF2-40B4-BE49-F238E27FC236}">
                <a16:creationId xmlns:a16="http://schemas.microsoft.com/office/drawing/2014/main" id="{F5B7376C-15E7-48EB-AAAB-7AE4F685E3A1}"/>
              </a:ext>
            </a:extLst>
          </p:cNvPr>
          <p:cNvSpPr txBox="1">
            <a:spLocks/>
          </p:cNvSpPr>
          <p:nvPr/>
        </p:nvSpPr>
        <p:spPr>
          <a:xfrm>
            <a:off x="3509782" y="4222283"/>
            <a:ext cx="4674782"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050" dirty="0">
                <a:solidFill>
                  <a:srgbClr val="533193"/>
                </a:solidFill>
              </a:rPr>
              <a:t>Inside SQL Server on Kubernetes</a:t>
            </a:r>
          </a:p>
        </p:txBody>
      </p:sp>
      <p:sp>
        <p:nvSpPr>
          <p:cNvPr id="41" name="Text Placeholder 3">
            <a:extLst>
              <a:ext uri="{FF2B5EF4-FFF2-40B4-BE49-F238E27FC236}">
                <a16:creationId xmlns:a16="http://schemas.microsoft.com/office/drawing/2014/main" id="{2C3A35A8-77DF-42C7-81A4-5BCD0A94E7C9}"/>
              </a:ext>
            </a:extLst>
          </p:cNvPr>
          <p:cNvSpPr txBox="1">
            <a:spLocks/>
          </p:cNvSpPr>
          <p:nvPr/>
        </p:nvSpPr>
        <p:spPr>
          <a:xfrm>
            <a:off x="3509783" y="4484088"/>
            <a:ext cx="227051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900" b="1" dirty="0">
                <a:latin typeface="Segoe UI Semibold" panose="020B0502040204020203" pitchFamily="34" charset="0"/>
              </a:rPr>
              <a:t>Bob Ward</a:t>
            </a:r>
          </a:p>
          <a:p>
            <a:r>
              <a:rPr lang="en-US" sz="900" dirty="0"/>
              <a:t>Friday, November 08, 8:00 AM</a:t>
            </a:r>
          </a:p>
          <a:p>
            <a:r>
              <a:rPr lang="en-US" sz="900" dirty="0"/>
              <a:t>Room 612</a:t>
            </a:r>
          </a:p>
        </p:txBody>
      </p:sp>
      <p:cxnSp>
        <p:nvCxnSpPr>
          <p:cNvPr id="17" name="Elbow Connector 12">
            <a:extLst>
              <a:ext uri="{FF2B5EF4-FFF2-40B4-BE49-F238E27FC236}">
                <a16:creationId xmlns:a16="http://schemas.microsoft.com/office/drawing/2014/main" id="{265A878B-F117-40DD-BBC9-BD7A55489294}"/>
              </a:ext>
            </a:extLst>
          </p:cNvPr>
          <p:cNvCxnSpPr>
            <a:cxnSpLocks/>
            <a:endCxn id="20" idx="0"/>
          </p:cNvCxnSpPr>
          <p:nvPr/>
        </p:nvCxnSpPr>
        <p:spPr>
          <a:xfrm rot="5400000" flipH="1" flipV="1">
            <a:off x="2504139" y="2355173"/>
            <a:ext cx="1203239" cy="281816"/>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84D89EE1-6264-4B87-95D9-5CF8D04B9BF3}"/>
              </a:ext>
            </a:extLst>
          </p:cNvPr>
          <p:cNvSpPr txBox="1">
            <a:spLocks/>
          </p:cNvSpPr>
          <p:nvPr/>
        </p:nvSpPr>
        <p:spPr>
          <a:xfrm>
            <a:off x="3521424" y="1686901"/>
            <a:ext cx="4183312"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050" dirty="0">
                <a:solidFill>
                  <a:srgbClr val="533193"/>
                </a:solidFill>
              </a:rPr>
              <a:t>SQL Server 2019: Your Next Modern Data Platform</a:t>
            </a:r>
          </a:p>
        </p:txBody>
      </p:sp>
      <p:sp>
        <p:nvSpPr>
          <p:cNvPr id="19" name="Text Placeholder 3">
            <a:extLst>
              <a:ext uri="{FF2B5EF4-FFF2-40B4-BE49-F238E27FC236}">
                <a16:creationId xmlns:a16="http://schemas.microsoft.com/office/drawing/2014/main" id="{6F88DBF2-59AB-49D5-8791-50294A7E78ED}"/>
              </a:ext>
            </a:extLst>
          </p:cNvPr>
          <p:cNvSpPr txBox="1">
            <a:spLocks/>
          </p:cNvSpPr>
          <p:nvPr/>
        </p:nvSpPr>
        <p:spPr>
          <a:xfrm>
            <a:off x="3521424" y="1948706"/>
            <a:ext cx="277052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900" b="1" dirty="0">
                <a:latin typeface="Segoe UI Semibold" panose="020B0502040204020203" pitchFamily="34" charset="0"/>
              </a:rPr>
              <a:t>Bob Ward</a:t>
            </a:r>
          </a:p>
          <a:p>
            <a:r>
              <a:rPr lang="en-US" sz="900" dirty="0"/>
              <a:t>Wednesday November 06, 1:30 PM</a:t>
            </a:r>
          </a:p>
          <a:p>
            <a:r>
              <a:rPr lang="en-US" sz="900" dirty="0"/>
              <a:t>Tahoma 3-4</a:t>
            </a:r>
          </a:p>
        </p:txBody>
      </p:sp>
      <p:pic>
        <p:nvPicPr>
          <p:cNvPr id="20" name="Picture 19">
            <a:extLst>
              <a:ext uri="{FF2B5EF4-FFF2-40B4-BE49-F238E27FC236}">
                <a16:creationId xmlns:a16="http://schemas.microsoft.com/office/drawing/2014/main" id="{843A4C10-2F96-4B9C-8715-42D8DE3786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46667" y="1818459"/>
            <a:ext cx="152005" cy="152005"/>
          </a:xfrm>
          <a:prstGeom prst="rect">
            <a:avLst/>
          </a:prstGeom>
        </p:spPr>
      </p:pic>
      <p:cxnSp>
        <p:nvCxnSpPr>
          <p:cNvPr id="46" name="Elbow Connector 12">
            <a:extLst>
              <a:ext uri="{FF2B5EF4-FFF2-40B4-BE49-F238E27FC236}">
                <a16:creationId xmlns:a16="http://schemas.microsoft.com/office/drawing/2014/main" id="{F0A731FA-4D9D-49E3-9345-88F88CD4173D}"/>
              </a:ext>
            </a:extLst>
          </p:cNvPr>
          <p:cNvCxnSpPr>
            <a:cxnSpLocks/>
            <a:endCxn id="47" idx="0"/>
          </p:cNvCxnSpPr>
          <p:nvPr/>
        </p:nvCxnSpPr>
        <p:spPr>
          <a:xfrm rot="5400000" flipH="1" flipV="1">
            <a:off x="2500610" y="1518368"/>
            <a:ext cx="1203239" cy="281816"/>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14EEC79B-EBEE-43A0-BB9E-4B0DF814C2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43138" y="981654"/>
            <a:ext cx="152005" cy="152005"/>
          </a:xfrm>
          <a:prstGeom prst="rect">
            <a:avLst/>
          </a:prstGeom>
        </p:spPr>
      </p:pic>
      <p:sp>
        <p:nvSpPr>
          <p:cNvPr id="48" name="Text Placeholder 2">
            <a:extLst>
              <a:ext uri="{FF2B5EF4-FFF2-40B4-BE49-F238E27FC236}">
                <a16:creationId xmlns:a16="http://schemas.microsoft.com/office/drawing/2014/main" id="{71D73A95-6E71-4B8E-BFEB-2F595EAFFF9E}"/>
              </a:ext>
            </a:extLst>
          </p:cNvPr>
          <p:cNvSpPr txBox="1">
            <a:spLocks/>
          </p:cNvSpPr>
          <p:nvPr/>
        </p:nvSpPr>
        <p:spPr>
          <a:xfrm>
            <a:off x="3521424" y="843067"/>
            <a:ext cx="4183312"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050" dirty="0">
                <a:solidFill>
                  <a:srgbClr val="533193"/>
                </a:solidFill>
              </a:rPr>
              <a:t>SQL Server and Azure Data: What to Use When</a:t>
            </a:r>
          </a:p>
        </p:txBody>
      </p:sp>
      <p:sp>
        <p:nvSpPr>
          <p:cNvPr id="49" name="Text Placeholder 3">
            <a:extLst>
              <a:ext uri="{FF2B5EF4-FFF2-40B4-BE49-F238E27FC236}">
                <a16:creationId xmlns:a16="http://schemas.microsoft.com/office/drawing/2014/main" id="{E66A9B13-6365-466C-9DC0-88896D5D4CFE}"/>
              </a:ext>
            </a:extLst>
          </p:cNvPr>
          <p:cNvSpPr txBox="1">
            <a:spLocks/>
          </p:cNvSpPr>
          <p:nvPr/>
        </p:nvSpPr>
        <p:spPr>
          <a:xfrm>
            <a:off x="3521424" y="1104871"/>
            <a:ext cx="277052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900" b="1" dirty="0">
                <a:latin typeface="Segoe UI Semibold" panose="020B0502040204020203" pitchFamily="34" charset="0"/>
              </a:rPr>
              <a:t>Bob Ward &amp; Anna Thomas</a:t>
            </a:r>
          </a:p>
          <a:p>
            <a:r>
              <a:rPr lang="en-US" sz="900" dirty="0"/>
              <a:t>Wednesday November 06, 10:45 AM</a:t>
            </a:r>
          </a:p>
          <a:p>
            <a:r>
              <a:rPr lang="en-US" sz="900" dirty="0"/>
              <a:t>Room 6E</a:t>
            </a:r>
          </a:p>
        </p:txBody>
      </p:sp>
      <p:sp>
        <p:nvSpPr>
          <p:cNvPr id="50" name="Graphic 2">
            <a:extLst>
              <a:ext uri="{FF2B5EF4-FFF2-40B4-BE49-F238E27FC236}">
                <a16:creationId xmlns:a16="http://schemas.microsoft.com/office/drawing/2014/main" id="{7DAD71EE-8169-46C6-AE3E-0D84C1304AEA}"/>
              </a:ext>
            </a:extLst>
          </p:cNvPr>
          <p:cNvSpPr>
            <a:spLocks noChangeAspect="1"/>
          </p:cNvSpPr>
          <p:nvPr/>
        </p:nvSpPr>
        <p:spPr>
          <a:xfrm>
            <a:off x="8184564" y="-1911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6"/>
              </a:gs>
              <a:gs pos="76000">
                <a:schemeClr val="accent5"/>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073729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Pam Lahoud</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a:t>
            </a:r>
            <a:r>
              <a:rPr lang="en-US" dirty="0" err="1"/>
              <a:t>SQLGoddess</a:t>
            </a:r>
            <a:endParaRPr lang="en-US" dirty="0"/>
          </a:p>
        </p:txBody>
      </p:sp>
      <p:pic>
        <p:nvPicPr>
          <p:cNvPr id="5" name="Picture 4" descr="A picture containing doll, toy, food&#10;&#10;Description automatically generated">
            <a:extLst>
              <a:ext uri="{FF2B5EF4-FFF2-40B4-BE49-F238E27FC236}">
                <a16:creationId xmlns:a16="http://schemas.microsoft.com/office/drawing/2014/main" id="{B86E22E1-E189-456C-A0D1-8F7D97553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53" y="934393"/>
            <a:ext cx="2876931" cy="2876931"/>
          </a:xfrm>
          <a:prstGeom prst="rect">
            <a:avLst/>
          </a:prstGeom>
        </p:spPr>
      </p:pic>
    </p:spTree>
    <p:extLst>
      <p:ext uri="{BB962C8B-B14F-4D97-AF65-F5344CB8AC3E}">
        <p14:creationId xmlns:p14="http://schemas.microsoft.com/office/powerpoint/2010/main" val="3041720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Why upgrade?</a:t>
            </a:r>
          </a:p>
        </p:txBody>
      </p:sp>
    </p:spTree>
    <p:extLst>
      <p:ext uri="{BB962C8B-B14F-4D97-AF65-F5344CB8AC3E}">
        <p14:creationId xmlns:p14="http://schemas.microsoft.com/office/powerpoint/2010/main" val="2102469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sz="2700" dirty="0"/>
              <a:t>Winter is </a:t>
            </a:r>
            <a:r>
              <a:rPr lang="en-US" sz="2700" strike="sngStrike" dirty="0"/>
              <a:t>coming</a:t>
            </a:r>
            <a:r>
              <a:rPr lang="en-US" sz="2700" dirty="0"/>
              <a:t> here…</a:t>
            </a:r>
            <a:endParaRPr lang="en-US" dirty="0"/>
          </a:p>
        </p:txBody>
      </p:sp>
      <p:pic>
        <p:nvPicPr>
          <p:cNvPr id="7" name="Picture 6">
            <a:extLst>
              <a:ext uri="{FF2B5EF4-FFF2-40B4-BE49-F238E27FC236}">
                <a16:creationId xmlns:a16="http://schemas.microsoft.com/office/drawing/2014/main" id="{0943DB60-EE83-4A86-B2B0-84E0E6ED2BC9}"/>
              </a:ext>
            </a:extLst>
          </p:cNvPr>
          <p:cNvPicPr>
            <a:picLocks noChangeAspect="1"/>
          </p:cNvPicPr>
          <p:nvPr/>
        </p:nvPicPr>
        <p:blipFill>
          <a:blip r:embed="rId3"/>
          <a:stretch>
            <a:fillRect/>
          </a:stretch>
        </p:blipFill>
        <p:spPr>
          <a:xfrm>
            <a:off x="4738910" y="1523943"/>
            <a:ext cx="3966178" cy="2476838"/>
          </a:xfrm>
          <a:prstGeom prst="rect">
            <a:avLst/>
          </a:prstGeom>
        </p:spPr>
      </p:pic>
      <p:sp>
        <p:nvSpPr>
          <p:cNvPr id="12" name="Explosion: 14 Points 11">
            <a:extLst>
              <a:ext uri="{FF2B5EF4-FFF2-40B4-BE49-F238E27FC236}">
                <a16:creationId xmlns:a16="http://schemas.microsoft.com/office/drawing/2014/main" id="{EA15E459-F532-48FA-B06B-6547EB62F572}"/>
              </a:ext>
            </a:extLst>
          </p:cNvPr>
          <p:cNvSpPr/>
          <p:nvPr/>
        </p:nvSpPr>
        <p:spPr bwMode="auto">
          <a:xfrm>
            <a:off x="843927" y="1828929"/>
            <a:ext cx="2864512" cy="1756354"/>
          </a:xfrm>
          <a:prstGeom prst="irregularSeal2">
            <a:avLst/>
          </a:prstGeom>
          <a:solidFill>
            <a:srgbClr val="FF0000"/>
          </a:solidFill>
          <a:ln w="57150">
            <a:solidFill>
              <a:schemeClr val="accent3">
                <a:alpha val="50000"/>
              </a:schemeClr>
            </a:solidFill>
            <a:headEnd type="none" w="med" len="med"/>
            <a:tailEnd type="none" w="med" len="med"/>
          </a:ln>
          <a:effectLst>
            <a:outerShdw blurRad="50800" dist="38100" dir="8100000" algn="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marL="0" marR="0" lvl="0" indent="0" algn="ctr" defTabSz="699354" rtl="0" eaLnBrk="1" fontAlgn="base" latinLnBrk="0" hangingPunct="1">
              <a:lnSpc>
                <a:spcPct val="100000"/>
              </a:lnSpc>
              <a:spcBef>
                <a:spcPct val="0"/>
              </a:spcBef>
              <a:spcAft>
                <a:spcPct val="0"/>
              </a:spcAft>
              <a:buClrTx/>
              <a:buSzTx/>
              <a:buFontTx/>
              <a:buNone/>
              <a:tabLst/>
              <a:defRPr/>
            </a:pPr>
            <a:r>
              <a:rPr kumimoji="0" lang="en-US" sz="2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July 9, 2019</a:t>
            </a:r>
          </a:p>
        </p:txBody>
      </p:sp>
    </p:spTree>
    <p:extLst>
      <p:ext uri="{BB962C8B-B14F-4D97-AF65-F5344CB8AC3E}">
        <p14:creationId xmlns:p14="http://schemas.microsoft.com/office/powerpoint/2010/main" val="317203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EC37BB-8B9E-4CE7-B7CF-0966ED87D3AE}"/>
              </a:ext>
            </a:extLst>
          </p:cNvPr>
          <p:cNvSpPr>
            <a:spLocks noGrp="1"/>
          </p:cNvSpPr>
          <p:nvPr>
            <p:ph type="title"/>
          </p:nvPr>
        </p:nvSpPr>
        <p:spPr/>
        <p:txBody>
          <a:bodyPr/>
          <a:lstStyle/>
          <a:p>
            <a:r>
              <a:rPr lang="en-US" dirty="0"/>
              <a:t>Is it the right time to modernize?</a:t>
            </a:r>
          </a:p>
        </p:txBody>
      </p:sp>
      <p:graphicFrame>
        <p:nvGraphicFramePr>
          <p:cNvPr id="4" name="Diagram 3">
            <a:extLst>
              <a:ext uri="{FF2B5EF4-FFF2-40B4-BE49-F238E27FC236}">
                <a16:creationId xmlns:a16="http://schemas.microsoft.com/office/drawing/2014/main" id="{9DB09175-C61B-4BB2-898E-6B7F111A8BA9}"/>
              </a:ext>
            </a:extLst>
          </p:cNvPr>
          <p:cNvGraphicFramePr/>
          <p:nvPr/>
        </p:nvGraphicFramePr>
        <p:xfrm>
          <a:off x="438912" y="758399"/>
          <a:ext cx="810362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540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F036334-42C3-473E-A46E-89BABDFB4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FF92CBA-1FEF-4B6B-8D4F-22C7A045591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EB85E9D4-4F7C-42FA-AD32-E5AC129B54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9760706-BD70-4218-BCD4-E47D0D38B4B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A757524-2B12-46D0-9A51-D61A28D4DEA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451EAE9C-72F7-4C19-A5DB-7AE174C1FB3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6EC577BE-CB8C-497D-B74E-96D5DF9B5E4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23CD6595-63D9-4FF9-96E7-7FC24C3E7AC6}"/>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29022DBD-D95F-452C-A50B-5A988DD89193}"/>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831701BA-185A-4630-B9C3-A3C5BEA9687E}"/>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17EDCD2E-7A62-4480-A1B1-A6B6B703B35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Database Compatibility Certification</a:t>
            </a:r>
          </a:p>
        </p:txBody>
      </p:sp>
    </p:spTree>
    <p:extLst>
      <p:ext uri="{BB962C8B-B14F-4D97-AF65-F5344CB8AC3E}">
        <p14:creationId xmlns:p14="http://schemas.microsoft.com/office/powerpoint/2010/main" val="143909530"/>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3.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Control xmlns="http://schemas.microsoft.com/VisualStudio/2011/storyboarding/control">
  <Id Name="System.Storyboarding.Common.MouseClick" Revision="1" Stencil="System.Storyboarding.Common" StencilVersion="0.1"/>
</Control>
</file>

<file path=customXml/item11.xml><?xml version="1.0" encoding="utf-8"?>
<Control xmlns="http://schemas.microsoft.com/VisualStudio/2011/storyboarding/control">
  <Id Name="System.Storyboarding.Common.MouseClick" Revision="1" Stencil="System.Storyboarding.Common" StencilVersion="0.1"/>
</Control>
</file>

<file path=customXml/item12.xml><?xml version="1.0" encoding="utf-8"?>
<Control xmlns="http://schemas.microsoft.com/VisualStudio/2011/storyboarding/control">
  <Id Name="System.Storyboarding.Common.MouseClick" Revision="1" Stencil="System.Storyboarding.Common" StencilVersion="0.1"/>
</Control>
</file>

<file path=customXml/item13.xml><?xml version="1.0" encoding="utf-8"?>
<Control xmlns="http://schemas.microsoft.com/VisualStudio/2011/storyboarding/control">
  <Id Name="System.Storyboarding.Common.MouseClick" Revision="1" Stencil="System.Storyboarding.Common" StencilVersion="0.1"/>
</Control>
</file>

<file path=customXml/item14.xml><?xml version="1.0" encoding="utf-8"?>
<Control xmlns="http://schemas.microsoft.com/VisualStudio/2011/storyboarding/control">
  <Id Name="System.Storyboarding.Common.MouseClick" Revision="1" Stencil="System.Storyboarding.Common" StencilVersion="0.1"/>
</Control>
</file>

<file path=customXml/item15.xml><?xml version="1.0" encoding="utf-8"?>
<Control xmlns="http://schemas.microsoft.com/VisualStudio/2011/storyboarding/control">
  <Id Name="System.Storyboarding.Common.MouseClick" Revision="1" Stencil="System.Storyboarding.Common" StencilVersion="0.1"/>
</Control>
</file>

<file path=customXml/item16.xml><?xml version="1.0" encoding="utf-8"?>
<Control xmlns="http://schemas.microsoft.com/VisualStudio/2011/storyboarding/control">
  <Id Name="System.Storyboarding.Common.MouseClick" Revision="1" Stencil="System.Storyboarding.Common" StencilVersion="0.1"/>
</Control>
</file>

<file path=customXml/item17.xml><?xml version="1.0" encoding="utf-8"?>
<Control xmlns="http://schemas.microsoft.com/VisualStudio/2011/storyboarding/control">
  <Id Name="System.Storyboarding.Common.MouseClick" Revision="1" Stencil="System.Storyboarding.Common" StencilVersion="0.1"/>
</Control>
</file>

<file path=customXml/item18.xml><?xml version="1.0" encoding="utf-8"?>
<Control xmlns="http://schemas.microsoft.com/VisualStudio/2011/storyboarding/control">
  <Id Name="System.Storyboarding.Common.MouseClick" Revision="1" Stencil="System.Storyboarding.Common" StencilVersion="0.1"/>
</Control>
</file>

<file path=customXml/item19.xml><?xml version="1.0" encoding="utf-8"?>
<Control xmlns="http://schemas.microsoft.com/VisualStudio/2011/storyboarding/control">
  <Id Name="System.Storyboarding.Common.MouseClick" Revision="1" Stencil="System.Storyboarding.Common"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Control xmlns="http://schemas.microsoft.com/VisualStudio/2011/storyboarding/control">
  <Id Name="System.Storyboarding.Common.MouseClick" Revision="1" Stencil="System.Storyboarding.Common" StencilVersion="0.1"/>
</Control>
</file>

<file path=customXml/item21.xml><?xml version="1.0" encoding="utf-8"?>
<Control xmlns="http://schemas.microsoft.com/VisualStudio/2011/storyboarding/control">
  <Id Name="System.Storyboarding.Common.MouseClick" Revision="1" Stencil="System.Storyboarding.Common" StencilVersion="0.1"/>
</Control>
</file>

<file path=customXml/item22.xml><?xml version="1.0" encoding="utf-8"?>
<Control xmlns="http://schemas.microsoft.com/VisualStudio/2011/storyboarding/control">
  <Id Name="System.Storyboarding.Common.MouseClick" Revision="1" Stencil="System.Storyboarding.Common" StencilVersion="0.1"/>
</Control>
</file>

<file path=customXml/item23.xml><?xml version="1.0" encoding="utf-8"?>
<Control xmlns="http://schemas.microsoft.com/VisualStudio/2011/storyboarding/control">
  <Id Name="System.Storyboarding.Common.MouseClick" Revision="1" Stencil="System.Storyboarding.Common" StencilVersion="0.1"/>
</Control>
</file>

<file path=customXml/item24.xml><?xml version="1.0" encoding="utf-8"?>
<Control xmlns="http://schemas.microsoft.com/VisualStudio/2011/storyboarding/control">
  <Id Name="System.Storyboarding.Common.MouseClick" Revision="1" Stencil="System.Storyboarding.Common" StencilVersion="0.1"/>
</Control>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4.xml><?xml version="1.0" encoding="utf-8"?>
<Control xmlns="http://schemas.microsoft.com/VisualStudio/2011/storyboarding/control">
  <Id Name="System.Storyboarding.Common.MouseClick" Revision="1" Stencil="System.Storyboarding.Common" StencilVersion="0.1"/>
</Control>
</file>

<file path=customXml/item5.xml><?xml version="1.0" encoding="utf-8"?>
<Control xmlns="http://schemas.microsoft.com/VisualStudio/2011/storyboarding/control">
  <Id Name="System.Storyboarding.Common.MouseClick" Revision="1" Stencil="System.Storyboarding.Common" StencilVersion="0.1"/>
</Control>
</file>

<file path=customXml/item6.xml><?xml version="1.0" encoding="utf-8"?>
<Control xmlns="http://schemas.microsoft.com/VisualStudio/2011/storyboarding/control">
  <Id Name="System.Storyboarding.Common.MouseClick" Revision="1" Stencil="System.Storyboarding.Common" StencilVersion="0.1"/>
</Control>
</file>

<file path=customXml/item7.xml><?xml version="1.0" encoding="utf-8"?>
<Control xmlns="http://schemas.microsoft.com/VisualStudio/2011/storyboarding/control">
  <Id Name="System.Storyboarding.Common.MouseClick" Revision="1" Stencil="System.Storyboarding.Common" StencilVersion="0.1"/>
</Control>
</file>

<file path=customXml/item8.xml><?xml version="1.0" encoding="utf-8"?>
<Control xmlns="http://schemas.microsoft.com/VisualStudio/2011/storyboarding/control">
  <Id Name="System.Storyboarding.Common.MouseClick" Revision="1" Stencil="System.Storyboarding.Common" StencilVersion="0.1"/>
</Control>
</file>

<file path=customXml/item9.xml><?xml version="1.0" encoding="utf-8"?>
<Control xmlns="http://schemas.microsoft.com/VisualStudio/2011/storyboarding/control">
  <Id Name="System.Storyboarding.Common.MouseClick" Revision="1" Stencil="System.Storyboarding.Common" StencilVersion="0.1"/>
</Control>
</file>

<file path=customXml/itemProps1.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5CCA1DC8-0778-48FE-94EF-FAFA8DEB83BC}">
  <ds:schemaRefs>
    <ds:schemaRef ds:uri="http://schemas.microsoft.com/VisualStudio/2011/storyboarding/control"/>
  </ds:schemaRefs>
</ds:datastoreItem>
</file>

<file path=customXml/itemProps11.xml><?xml version="1.0" encoding="utf-8"?>
<ds:datastoreItem xmlns:ds="http://schemas.openxmlformats.org/officeDocument/2006/customXml" ds:itemID="{C54A128A-81B4-4071-92F7-5D120F7F3680}">
  <ds:schemaRefs>
    <ds:schemaRef ds:uri="http://schemas.microsoft.com/VisualStudio/2011/storyboarding/control"/>
  </ds:schemaRefs>
</ds:datastoreItem>
</file>

<file path=customXml/itemProps12.xml><?xml version="1.0" encoding="utf-8"?>
<ds:datastoreItem xmlns:ds="http://schemas.openxmlformats.org/officeDocument/2006/customXml" ds:itemID="{39F5E53C-57B8-44B0-B5CD-A5782D9F407C}">
  <ds:schemaRefs>
    <ds:schemaRef ds:uri="http://schemas.microsoft.com/VisualStudio/2011/storyboarding/control"/>
  </ds:schemaRefs>
</ds:datastoreItem>
</file>

<file path=customXml/itemProps13.xml><?xml version="1.0" encoding="utf-8"?>
<ds:datastoreItem xmlns:ds="http://schemas.openxmlformats.org/officeDocument/2006/customXml" ds:itemID="{2A999D1C-EE2D-4FA6-B84B-28FB6CB269DA}">
  <ds:schemaRefs>
    <ds:schemaRef ds:uri="http://schemas.microsoft.com/VisualStudio/2011/storyboarding/control"/>
  </ds:schemaRefs>
</ds:datastoreItem>
</file>

<file path=customXml/itemProps14.xml><?xml version="1.0" encoding="utf-8"?>
<ds:datastoreItem xmlns:ds="http://schemas.openxmlformats.org/officeDocument/2006/customXml" ds:itemID="{22D6E61F-31E3-4752-AA67-7DF5D28E0D22}">
  <ds:schemaRefs>
    <ds:schemaRef ds:uri="http://schemas.microsoft.com/VisualStudio/2011/storyboarding/control"/>
  </ds:schemaRefs>
</ds:datastoreItem>
</file>

<file path=customXml/itemProps15.xml><?xml version="1.0" encoding="utf-8"?>
<ds:datastoreItem xmlns:ds="http://schemas.openxmlformats.org/officeDocument/2006/customXml" ds:itemID="{A5EFD34F-906D-4315-8E71-51C227803B75}">
  <ds:schemaRefs>
    <ds:schemaRef ds:uri="http://schemas.microsoft.com/VisualStudio/2011/storyboarding/control"/>
  </ds:schemaRefs>
</ds:datastoreItem>
</file>

<file path=customXml/itemProps16.xml><?xml version="1.0" encoding="utf-8"?>
<ds:datastoreItem xmlns:ds="http://schemas.openxmlformats.org/officeDocument/2006/customXml" ds:itemID="{9819C202-1A66-4ABA-AE4F-98FEC0E8F01A}">
  <ds:schemaRefs>
    <ds:schemaRef ds:uri="http://schemas.microsoft.com/VisualStudio/2011/storyboarding/control"/>
  </ds:schemaRefs>
</ds:datastoreItem>
</file>

<file path=customXml/itemProps17.xml><?xml version="1.0" encoding="utf-8"?>
<ds:datastoreItem xmlns:ds="http://schemas.openxmlformats.org/officeDocument/2006/customXml" ds:itemID="{2BD55A8E-6AFB-4C4E-8830-22EAA5B0ECC4}">
  <ds:schemaRefs>
    <ds:schemaRef ds:uri="http://schemas.microsoft.com/VisualStudio/2011/storyboarding/control"/>
  </ds:schemaRefs>
</ds:datastoreItem>
</file>

<file path=customXml/itemProps18.xml><?xml version="1.0" encoding="utf-8"?>
<ds:datastoreItem xmlns:ds="http://schemas.openxmlformats.org/officeDocument/2006/customXml" ds:itemID="{D27617E4-841B-4FE6-8F7D-2CD50E9120A8}">
  <ds:schemaRefs>
    <ds:schemaRef ds:uri="http://schemas.microsoft.com/VisualStudio/2011/storyboarding/control"/>
  </ds:schemaRefs>
</ds:datastoreItem>
</file>

<file path=customXml/itemProps19.xml><?xml version="1.0" encoding="utf-8"?>
<ds:datastoreItem xmlns:ds="http://schemas.openxmlformats.org/officeDocument/2006/customXml" ds:itemID="{A8222705-97E0-4C57-B7F8-22B1AA8D9AEC}">
  <ds:schemaRefs>
    <ds:schemaRef ds:uri="http://schemas.microsoft.com/VisualStudio/2011/storyboarding/control"/>
  </ds:schemaRefs>
</ds:datastoreItem>
</file>

<file path=customXml/itemProps2.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20.xml><?xml version="1.0" encoding="utf-8"?>
<ds:datastoreItem xmlns:ds="http://schemas.openxmlformats.org/officeDocument/2006/customXml" ds:itemID="{754DB097-76F6-4653-B21B-E8A3BA06490D}">
  <ds:schemaRefs>
    <ds:schemaRef ds:uri="http://schemas.microsoft.com/VisualStudio/2011/storyboarding/control"/>
  </ds:schemaRefs>
</ds:datastoreItem>
</file>

<file path=customXml/itemProps21.xml><?xml version="1.0" encoding="utf-8"?>
<ds:datastoreItem xmlns:ds="http://schemas.openxmlformats.org/officeDocument/2006/customXml" ds:itemID="{0118640B-91D1-4F1F-AC56-7B7E715BC3CC}">
  <ds:schemaRefs>
    <ds:schemaRef ds:uri="http://schemas.microsoft.com/VisualStudio/2011/storyboarding/control"/>
  </ds:schemaRefs>
</ds:datastoreItem>
</file>

<file path=customXml/itemProps22.xml><?xml version="1.0" encoding="utf-8"?>
<ds:datastoreItem xmlns:ds="http://schemas.openxmlformats.org/officeDocument/2006/customXml" ds:itemID="{21FB380D-1AA4-47E5-81ED-5CB3AC2FA6AF}">
  <ds:schemaRefs>
    <ds:schemaRef ds:uri="http://schemas.microsoft.com/VisualStudio/2011/storyboarding/control"/>
  </ds:schemaRefs>
</ds:datastoreItem>
</file>

<file path=customXml/itemProps23.xml><?xml version="1.0" encoding="utf-8"?>
<ds:datastoreItem xmlns:ds="http://schemas.openxmlformats.org/officeDocument/2006/customXml" ds:itemID="{A9621196-A141-42B4-B11C-F22F99FA8167}">
  <ds:schemaRefs>
    <ds:schemaRef ds:uri="http://schemas.microsoft.com/VisualStudio/2011/storyboarding/control"/>
  </ds:schemaRefs>
</ds:datastoreItem>
</file>

<file path=customXml/itemProps24.xml><?xml version="1.0" encoding="utf-8"?>
<ds:datastoreItem xmlns:ds="http://schemas.openxmlformats.org/officeDocument/2006/customXml" ds:itemID="{75DD27FA-5DF6-44C4-9400-D0C604333082}">
  <ds:schemaRefs>
    <ds:schemaRef ds:uri="http://schemas.microsoft.com/VisualStudio/2011/storyboarding/control"/>
  </ds:schemaRefs>
</ds:datastoreItem>
</file>

<file path=customXml/itemProps3.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16BA29AE-FD17-406C-A928-715DDCADE9F0}">
  <ds:schemaRefs>
    <ds:schemaRef ds:uri="http://schemas.microsoft.com/VisualStudio/2011/storyboarding/control"/>
  </ds:schemaRefs>
</ds:datastoreItem>
</file>

<file path=customXml/itemProps5.xml><?xml version="1.0" encoding="utf-8"?>
<ds:datastoreItem xmlns:ds="http://schemas.openxmlformats.org/officeDocument/2006/customXml" ds:itemID="{25FF4B37-C666-4B37-A8B3-7DF8F3ABF2DC}">
  <ds:schemaRefs>
    <ds:schemaRef ds:uri="http://schemas.microsoft.com/VisualStudio/2011/storyboarding/control"/>
  </ds:schemaRefs>
</ds:datastoreItem>
</file>

<file path=customXml/itemProps6.xml><?xml version="1.0" encoding="utf-8"?>
<ds:datastoreItem xmlns:ds="http://schemas.openxmlformats.org/officeDocument/2006/customXml" ds:itemID="{B920E615-4A6F-49E3-A919-D92C759B7213}">
  <ds:schemaRefs>
    <ds:schemaRef ds:uri="http://schemas.microsoft.com/VisualStudio/2011/storyboarding/control"/>
  </ds:schemaRefs>
</ds:datastoreItem>
</file>

<file path=customXml/itemProps7.xml><?xml version="1.0" encoding="utf-8"?>
<ds:datastoreItem xmlns:ds="http://schemas.openxmlformats.org/officeDocument/2006/customXml" ds:itemID="{DB52EB46-DC64-4B8D-83E3-ECD12639CC38}">
  <ds:schemaRefs>
    <ds:schemaRef ds:uri="http://schemas.microsoft.com/VisualStudio/2011/storyboarding/control"/>
  </ds:schemaRefs>
</ds:datastoreItem>
</file>

<file path=customXml/itemProps8.xml><?xml version="1.0" encoding="utf-8"?>
<ds:datastoreItem xmlns:ds="http://schemas.openxmlformats.org/officeDocument/2006/customXml" ds:itemID="{ADBE5C4E-4974-4E25-A63F-BFE9A3F1A739}">
  <ds:schemaRefs>
    <ds:schemaRef ds:uri="http://schemas.microsoft.com/VisualStudio/2011/storyboarding/control"/>
  </ds:schemaRefs>
</ds:datastoreItem>
</file>

<file path=customXml/itemProps9.xml><?xml version="1.0" encoding="utf-8"?>
<ds:datastoreItem xmlns:ds="http://schemas.openxmlformats.org/officeDocument/2006/customXml" ds:itemID="{6DB22CC8-83E5-4EA3-9C1D-32C829D4472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PASS 2013_SpeakerTemplate_16x9.potx</Template>
  <TotalTime>13090</TotalTime>
  <Words>3654</Words>
  <Application>Microsoft Office PowerPoint</Application>
  <PresentationFormat>On-screen Show (16:9)</PresentationFormat>
  <Paragraphs>364</Paragraphs>
  <Slides>51</Slides>
  <Notes>24</Notes>
  <HiddenSlides>21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51</vt:i4>
      </vt:variant>
    </vt:vector>
  </HeadingPairs>
  <TitlesOfParts>
    <vt:vector size="65" baseType="lpstr">
      <vt:lpstr>Arial</vt:lpstr>
      <vt:lpstr>Calibri</vt:lpstr>
      <vt:lpstr>Gill Sans</vt:lpstr>
      <vt:lpstr>Open Sans</vt:lpstr>
      <vt:lpstr>Segoe</vt:lpstr>
      <vt:lpstr>Segoe UI</vt:lpstr>
      <vt:lpstr>Segoe UI Black</vt:lpstr>
      <vt:lpstr>Segoe UI Light</vt:lpstr>
      <vt:lpstr>Segoe UI Semibold</vt:lpstr>
      <vt:lpstr>Segoe UI Semilight</vt:lpstr>
      <vt:lpstr>Wingdings</vt:lpstr>
      <vt:lpstr>PASS 2013_SpeakerTemplate_16x9</vt:lpstr>
      <vt:lpstr>Azure</vt:lpstr>
      <vt:lpstr>1_PASS 2013_SpeakerTemplate_16x9</vt:lpstr>
      <vt:lpstr>Modernize Your SQL Server the Right Way</vt:lpstr>
      <vt:lpstr>PowerPoint Presentation</vt:lpstr>
      <vt:lpstr>PowerPoint Presentation</vt:lpstr>
      <vt:lpstr>Pam Lahoud</vt:lpstr>
      <vt:lpstr>PASS Summit Learning Pathway: Modernizing with SQL Server 2019</vt:lpstr>
      <vt:lpstr>Why upgrade?</vt:lpstr>
      <vt:lpstr>Winter is coming here…</vt:lpstr>
      <vt:lpstr>Is it the right time to modernize?</vt:lpstr>
      <vt:lpstr>Database Compatibility Certification</vt:lpstr>
      <vt:lpstr>PowerPoint Presentation</vt:lpstr>
      <vt:lpstr>PowerPoint Presentation</vt:lpstr>
      <vt:lpstr>Explore your Database Compatibility Level supported values </vt:lpstr>
      <vt:lpstr>Upgrade Process</vt:lpstr>
      <vt:lpstr>Upgrade Strategies</vt:lpstr>
      <vt:lpstr>Traditional Upgrade Strategies</vt:lpstr>
      <vt:lpstr>Minimize Risk with the Database Migration Guide</vt:lpstr>
      <vt:lpstr>Reliable Upgrades</vt:lpstr>
      <vt:lpstr>PowerPoint Presentation</vt:lpstr>
      <vt:lpstr>Discover with MAP Toolkit</vt:lpstr>
      <vt:lpstr>PowerPoint Presentation</vt:lpstr>
      <vt:lpstr>Assess &amp; Convert with DMA</vt:lpstr>
      <vt:lpstr>PowerPoint Presentation</vt:lpstr>
      <vt:lpstr>Test &amp; Optimize with DEA</vt:lpstr>
      <vt:lpstr>Database Migration Assistant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Experimentation Assistant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 I done yet?</vt:lpstr>
      <vt:lpstr>Modernization Tools Breakdown</vt:lpstr>
      <vt:lpstr>PowerPoint Presentation</vt:lpstr>
      <vt:lpstr>Pam Lahoud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Pam Lahoud</cp:lastModifiedBy>
  <cp:revision>1170</cp:revision>
  <dcterms:created xsi:type="dcterms:W3CDTF">2013-07-12T18:23:55Z</dcterms:created>
  <dcterms:modified xsi:type="dcterms:W3CDTF">2019-11-07T21:29:33Z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pamela@microsoft.com</vt:lpwstr>
  </property>
  <property fmtid="{D5CDD505-2E9C-101B-9397-08002B2CF9AE}" pid="6" name="MSIP_Label_f42aa342-8706-4288-bd11-ebb85995028c_SetDate">
    <vt:lpwstr>2019-10-17T19:03:24.0408097Z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bc40942d-613d-4968-8951-3b800afc94a2</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